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3" r:id="rId4"/>
  </p:sldMasterIdLst>
  <p:notesMasterIdLst>
    <p:notesMasterId r:id="rId7"/>
  </p:notesMasterIdLst>
  <p:handoutMasterIdLst>
    <p:handoutMasterId r:id="rId8"/>
  </p:handoutMasterIdLst>
  <p:sldIdLst>
    <p:sldId id="3456" r:id="rId5"/>
    <p:sldId id="1600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A0"/>
    <a:srgbClr val="EBF6DE"/>
    <a:srgbClr val="FFEAA5"/>
    <a:srgbClr val="D3EFCE"/>
    <a:srgbClr val="F7F7F7"/>
    <a:srgbClr val="E6E6E6"/>
    <a:srgbClr val="EBF1FF"/>
    <a:srgbClr val="E1EAFF"/>
    <a:srgbClr val="F3D26A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134F50-F44D-438B-BCFD-DEF0402A34F8}" v="813" dt="2025-03-06T03:15:09.466"/>
    <p1510:client id="{D412B7D8-28C3-4327-9DE4-B8371C601FBA}" v="4" dt="2025-03-06T03:30:26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987" autoAdjust="0"/>
  </p:normalViewPr>
  <p:slideViewPr>
    <p:cSldViewPr snapToGrid="0">
      <p:cViewPr varScale="1">
        <p:scale>
          <a:sx n="52" d="100"/>
          <a:sy n="52" d="100"/>
        </p:scale>
        <p:origin x="1132" y="264"/>
      </p:cViewPr>
      <p:guideLst>
        <p:guide orient="horz" pos="240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67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relien Domont" userId="6da7715ce44349b3" providerId="LiveId" clId="{7CD043B0-6B74-4D9A-84AE-1D8FE229AAC4}"/>
    <pc:docChg chg="undo redo custSel addSld delSld modSld sldOrd">
      <pc:chgData name="Aurelien Domont" userId="6da7715ce44349b3" providerId="LiveId" clId="{7CD043B0-6B74-4D9A-84AE-1D8FE229AAC4}" dt="2023-01-26T05:37:30.614" v="9250" actId="20577"/>
      <pc:docMkLst>
        <pc:docMk/>
      </pc:docMkLst>
      <pc:sldChg chg="addSp delSp modSp add mod">
        <pc:chgData name="Aurelien Domont" userId="6da7715ce44349b3" providerId="LiveId" clId="{7CD043B0-6B74-4D9A-84AE-1D8FE229AAC4}" dt="2023-01-20T00:01:22.687" v="835" actId="404"/>
        <pc:sldMkLst>
          <pc:docMk/>
          <pc:sldMk cId="1253290912" sldId="1747"/>
        </pc:sldMkLst>
      </pc:sldChg>
      <pc:sldChg chg="modSp add mod">
        <pc:chgData name="Aurelien Domont" userId="6da7715ce44349b3" providerId="LiveId" clId="{7CD043B0-6B74-4D9A-84AE-1D8FE229AAC4}" dt="2023-01-20T00:00:56.473" v="833" actId="207"/>
        <pc:sldMkLst>
          <pc:docMk/>
          <pc:sldMk cId="95140043" sldId="1748"/>
        </pc:sldMkLst>
      </pc:sldChg>
      <pc:sldChg chg="addSp delSp modSp add mod">
        <pc:chgData name="Aurelien Domont" userId="6da7715ce44349b3" providerId="LiveId" clId="{7CD043B0-6B74-4D9A-84AE-1D8FE229AAC4}" dt="2023-01-20T00:04:02.351" v="933" actId="571"/>
        <pc:sldMkLst>
          <pc:docMk/>
          <pc:sldMk cId="317099162" sldId="1749"/>
        </pc:sldMkLst>
      </pc:sldChg>
      <pc:sldChg chg="addSp delSp modSp add mod">
        <pc:chgData name="Aurelien Domont" userId="6da7715ce44349b3" providerId="LiveId" clId="{7CD043B0-6B74-4D9A-84AE-1D8FE229AAC4}" dt="2023-01-20T02:06:23.065" v="1356" actId="1035"/>
        <pc:sldMkLst>
          <pc:docMk/>
          <pc:sldMk cId="3855801452" sldId="1787"/>
        </pc:sldMkLst>
      </pc:sldChg>
      <pc:sldChg chg="add">
        <pc:chgData name="Aurelien Domont" userId="6da7715ce44349b3" providerId="LiveId" clId="{7CD043B0-6B74-4D9A-84AE-1D8FE229AAC4}" dt="2023-01-20T02:04:29.762" v="1334"/>
        <pc:sldMkLst>
          <pc:docMk/>
          <pc:sldMk cId="4009885783" sldId="1788"/>
        </pc:sldMkLst>
      </pc:sldChg>
      <pc:sldChg chg="add">
        <pc:chgData name="Aurelien Domont" userId="6da7715ce44349b3" providerId="LiveId" clId="{7CD043B0-6B74-4D9A-84AE-1D8FE229AAC4}" dt="2023-01-20T02:04:29.762" v="1334"/>
        <pc:sldMkLst>
          <pc:docMk/>
          <pc:sldMk cId="1714268045" sldId="1789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1675062303" sldId="1929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471658671" sldId="1930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423301223" sldId="2148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1324642353" sldId="2152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2226532108" sldId="2153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3613236081" sldId="2154"/>
        </pc:sldMkLst>
      </pc:sldChg>
      <pc:sldChg chg="modSp add">
        <pc:chgData name="Aurelien Domont" userId="6da7715ce44349b3" providerId="LiveId" clId="{7CD043B0-6B74-4D9A-84AE-1D8FE229AAC4}" dt="2023-01-19T23:01:38.581" v="2"/>
        <pc:sldMkLst>
          <pc:docMk/>
          <pc:sldMk cId="3175191540" sldId="2155"/>
        </pc:sldMkLst>
      </pc:sldChg>
      <pc:sldChg chg="addSp delSp modSp add mod">
        <pc:chgData name="Aurelien Domont" userId="6da7715ce44349b3" providerId="LiveId" clId="{7CD043B0-6B74-4D9A-84AE-1D8FE229AAC4}" dt="2023-01-20T00:26:31.564" v="1039" actId="790"/>
        <pc:sldMkLst>
          <pc:docMk/>
          <pc:sldMk cId="1317447165" sldId="2276"/>
        </pc:sldMkLst>
      </pc:sldChg>
      <pc:sldChg chg="modSp add del mod">
        <pc:chgData name="Aurelien Domont" userId="6da7715ce44349b3" providerId="LiveId" clId="{7CD043B0-6B74-4D9A-84AE-1D8FE229AAC4}" dt="2023-01-20T00:22:40.229" v="1036" actId="47"/>
        <pc:sldMkLst>
          <pc:docMk/>
          <pc:sldMk cId="3992340608" sldId="2277"/>
        </pc:sldMkLst>
      </pc:sldChg>
      <pc:sldChg chg="add del">
        <pc:chgData name="Aurelien Domont" userId="6da7715ce44349b3" providerId="LiveId" clId="{7CD043B0-6B74-4D9A-84AE-1D8FE229AAC4}" dt="2023-01-20T00:25:47.923" v="1037" actId="47"/>
        <pc:sldMkLst>
          <pc:docMk/>
          <pc:sldMk cId="1365897269" sldId="2278"/>
        </pc:sldMkLst>
      </pc:sldChg>
      <pc:sldChg chg="add del">
        <pc:chgData name="Aurelien Domont" userId="6da7715ce44349b3" providerId="LiveId" clId="{7CD043B0-6B74-4D9A-84AE-1D8FE229AAC4}" dt="2023-01-20T00:25:47.923" v="1037" actId="47"/>
        <pc:sldMkLst>
          <pc:docMk/>
          <pc:sldMk cId="902425012" sldId="2279"/>
        </pc:sldMkLst>
      </pc:sldChg>
      <pc:sldChg chg="modSp add del mod">
        <pc:chgData name="Aurelien Domont" userId="6da7715ce44349b3" providerId="LiveId" clId="{7CD043B0-6B74-4D9A-84AE-1D8FE229AAC4}" dt="2023-01-20T00:25:47.923" v="1037" actId="47"/>
        <pc:sldMkLst>
          <pc:docMk/>
          <pc:sldMk cId="168984500" sldId="2280"/>
        </pc:sldMkLst>
      </pc:sldChg>
      <pc:sldChg chg="add del">
        <pc:chgData name="Aurelien Domont" userId="6da7715ce44349b3" providerId="LiveId" clId="{7CD043B0-6B74-4D9A-84AE-1D8FE229AAC4}" dt="2023-01-20T00:25:47.923" v="1037" actId="47"/>
        <pc:sldMkLst>
          <pc:docMk/>
          <pc:sldMk cId="1495044065" sldId="2281"/>
        </pc:sldMkLst>
      </pc:sldChg>
      <pc:sldChg chg="del">
        <pc:chgData name="Aurelien Domont" userId="6da7715ce44349b3" providerId="LiveId" clId="{7CD043B0-6B74-4D9A-84AE-1D8FE229AAC4}" dt="2023-01-20T02:48:11.259" v="2095" actId="47"/>
        <pc:sldMkLst>
          <pc:docMk/>
          <pc:sldMk cId="974107381" sldId="2365"/>
        </pc:sldMkLst>
      </pc:sldChg>
      <pc:sldChg chg="del">
        <pc:chgData name="Aurelien Domont" userId="6da7715ce44349b3" providerId="LiveId" clId="{7CD043B0-6B74-4D9A-84AE-1D8FE229AAC4}" dt="2023-01-20T04:10:43.261" v="3299" actId="47"/>
        <pc:sldMkLst>
          <pc:docMk/>
          <pc:sldMk cId="3491690442" sldId="2367"/>
        </pc:sldMkLst>
      </pc:sldChg>
      <pc:sldChg chg="del">
        <pc:chgData name="Aurelien Domont" userId="6da7715ce44349b3" providerId="LiveId" clId="{7CD043B0-6B74-4D9A-84AE-1D8FE229AAC4}" dt="2023-01-20T02:44:21.230" v="2092" actId="47"/>
        <pc:sldMkLst>
          <pc:docMk/>
          <pc:sldMk cId="1888256250" sldId="2402"/>
        </pc:sldMkLst>
      </pc:sldChg>
      <pc:sldChg chg="modSp mod">
        <pc:chgData name="Aurelien Domont" userId="6da7715ce44349b3" providerId="LiveId" clId="{7CD043B0-6B74-4D9A-84AE-1D8FE229AAC4}" dt="2023-01-25T01:43:29.780" v="7646" actId="207"/>
        <pc:sldMkLst>
          <pc:docMk/>
          <pc:sldMk cId="3439488634" sldId="2407"/>
        </pc:sldMkLst>
      </pc:sldChg>
      <pc:sldChg chg="add">
        <pc:chgData name="Aurelien Domont" userId="6da7715ce44349b3" providerId="LiveId" clId="{7CD043B0-6B74-4D9A-84AE-1D8FE229AAC4}" dt="2023-01-19T23:26:50.378" v="326"/>
        <pc:sldMkLst>
          <pc:docMk/>
          <pc:sldMk cId="1204157563" sldId="2408"/>
        </pc:sldMkLst>
      </pc:sldChg>
      <pc:sldChg chg="del">
        <pc:chgData name="Aurelien Domont" userId="6da7715ce44349b3" providerId="LiveId" clId="{7CD043B0-6B74-4D9A-84AE-1D8FE229AAC4}" dt="2023-01-19T23:26:44.597" v="325" actId="2696"/>
        <pc:sldMkLst>
          <pc:docMk/>
          <pc:sldMk cId="2605546588" sldId="2408"/>
        </pc:sldMkLst>
      </pc:sldChg>
      <pc:sldChg chg="add ord">
        <pc:chgData name="Aurelien Domont" userId="6da7715ce44349b3" providerId="LiveId" clId="{7CD043B0-6B74-4D9A-84AE-1D8FE229AAC4}" dt="2023-01-19T23:26:52.583" v="328"/>
        <pc:sldMkLst>
          <pc:docMk/>
          <pc:sldMk cId="910686556" sldId="2409"/>
        </pc:sldMkLst>
      </pc:sldChg>
      <pc:sldChg chg="del">
        <pc:chgData name="Aurelien Domont" userId="6da7715ce44349b3" providerId="LiveId" clId="{7CD043B0-6B74-4D9A-84AE-1D8FE229AAC4}" dt="2023-01-19T23:26:44.597" v="325" actId="2696"/>
        <pc:sldMkLst>
          <pc:docMk/>
          <pc:sldMk cId="2669431179" sldId="2409"/>
        </pc:sldMkLst>
      </pc:sldChg>
      <pc:sldChg chg="add">
        <pc:chgData name="Aurelien Domont" userId="6da7715ce44349b3" providerId="LiveId" clId="{7CD043B0-6B74-4D9A-84AE-1D8FE229AAC4}" dt="2023-01-19T23:27:46.509" v="345"/>
        <pc:sldMkLst>
          <pc:docMk/>
          <pc:sldMk cId="1754246506" sldId="2410"/>
        </pc:sldMkLst>
      </pc:sldChg>
      <pc:sldChg chg="del">
        <pc:chgData name="Aurelien Domont" userId="6da7715ce44349b3" providerId="LiveId" clId="{7CD043B0-6B74-4D9A-84AE-1D8FE229AAC4}" dt="2023-01-19T23:27:42.284" v="344" actId="2696"/>
        <pc:sldMkLst>
          <pc:docMk/>
          <pc:sldMk cId="4160978231" sldId="2410"/>
        </pc:sldMkLst>
      </pc:sldChg>
      <pc:sldChg chg="add">
        <pc:chgData name="Aurelien Domont" userId="6da7715ce44349b3" providerId="LiveId" clId="{7CD043B0-6B74-4D9A-84AE-1D8FE229AAC4}" dt="2023-01-19T23:27:46.509" v="345"/>
        <pc:sldMkLst>
          <pc:docMk/>
          <pc:sldMk cId="1617236116" sldId="2411"/>
        </pc:sldMkLst>
      </pc:sldChg>
      <pc:sldChg chg="del">
        <pc:chgData name="Aurelien Domont" userId="6da7715ce44349b3" providerId="LiveId" clId="{7CD043B0-6B74-4D9A-84AE-1D8FE229AAC4}" dt="2023-01-19T23:27:42.284" v="344" actId="2696"/>
        <pc:sldMkLst>
          <pc:docMk/>
          <pc:sldMk cId="3087515776" sldId="2411"/>
        </pc:sldMkLst>
      </pc:sldChg>
      <pc:sldChg chg="del">
        <pc:chgData name="Aurelien Domont" userId="6da7715ce44349b3" providerId="LiveId" clId="{7CD043B0-6B74-4D9A-84AE-1D8FE229AAC4}" dt="2023-01-19T23:27:42.284" v="344" actId="2696"/>
        <pc:sldMkLst>
          <pc:docMk/>
          <pc:sldMk cId="61296232" sldId="2412"/>
        </pc:sldMkLst>
      </pc:sldChg>
      <pc:sldChg chg="add">
        <pc:chgData name="Aurelien Domont" userId="6da7715ce44349b3" providerId="LiveId" clId="{7CD043B0-6B74-4D9A-84AE-1D8FE229AAC4}" dt="2023-01-19T23:27:46.509" v="345"/>
        <pc:sldMkLst>
          <pc:docMk/>
          <pc:sldMk cId="4164122239" sldId="2412"/>
        </pc:sldMkLst>
      </pc:sldChg>
      <pc:sldChg chg="add">
        <pc:chgData name="Aurelien Domont" userId="6da7715ce44349b3" providerId="LiveId" clId="{7CD043B0-6B74-4D9A-84AE-1D8FE229AAC4}" dt="2023-01-19T23:27:46.509" v="345"/>
        <pc:sldMkLst>
          <pc:docMk/>
          <pc:sldMk cId="177328719" sldId="2413"/>
        </pc:sldMkLst>
      </pc:sldChg>
      <pc:sldChg chg="del">
        <pc:chgData name="Aurelien Domont" userId="6da7715ce44349b3" providerId="LiveId" clId="{7CD043B0-6B74-4D9A-84AE-1D8FE229AAC4}" dt="2023-01-19T23:27:42.284" v="344" actId="2696"/>
        <pc:sldMkLst>
          <pc:docMk/>
          <pc:sldMk cId="2457475122" sldId="2413"/>
        </pc:sldMkLst>
      </pc:sldChg>
      <pc:sldChg chg="addSp delSp modSp add mod">
        <pc:chgData name="Aurelien Domont" userId="6da7715ce44349b3" providerId="LiveId" clId="{7CD043B0-6B74-4D9A-84AE-1D8FE229AAC4}" dt="2023-01-20T01:49:09.592" v="1184" actId="12"/>
        <pc:sldMkLst>
          <pc:docMk/>
          <pc:sldMk cId="1421105048" sldId="2415"/>
        </pc:sldMkLst>
      </pc:sldChg>
      <pc:sldChg chg="del">
        <pc:chgData name="Aurelien Domont" userId="6da7715ce44349b3" providerId="LiveId" clId="{7CD043B0-6B74-4D9A-84AE-1D8FE229AAC4}" dt="2023-01-20T01:47:18.477" v="1156" actId="2696"/>
        <pc:sldMkLst>
          <pc:docMk/>
          <pc:sldMk cId="1987086110" sldId="2415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1344979950" sldId="2416"/>
        </pc:sldMkLst>
      </pc:sldChg>
      <pc:sldChg chg="add">
        <pc:chgData name="Aurelien Domont" userId="6da7715ce44349b3" providerId="LiveId" clId="{7CD043B0-6B74-4D9A-84AE-1D8FE229AAC4}" dt="2023-01-20T01:52:25.478" v="1276"/>
        <pc:sldMkLst>
          <pc:docMk/>
          <pc:sldMk cId="2873323927" sldId="2416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1388770549" sldId="2417"/>
        </pc:sldMkLst>
      </pc:sldChg>
      <pc:sldChg chg="add">
        <pc:chgData name="Aurelien Domont" userId="6da7715ce44349b3" providerId="LiveId" clId="{7CD043B0-6B74-4D9A-84AE-1D8FE229AAC4}" dt="2023-01-20T01:52:25.478" v="1276"/>
        <pc:sldMkLst>
          <pc:docMk/>
          <pc:sldMk cId="3844453214" sldId="2417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1007313115" sldId="2420"/>
        </pc:sldMkLst>
      </pc:sldChg>
      <pc:sldChg chg="add">
        <pc:chgData name="Aurelien Domont" userId="6da7715ce44349b3" providerId="LiveId" clId="{7CD043B0-6B74-4D9A-84AE-1D8FE229AAC4}" dt="2023-01-20T01:52:25.478" v="1276"/>
        <pc:sldMkLst>
          <pc:docMk/>
          <pc:sldMk cId="1721775899" sldId="2420"/>
        </pc:sldMkLst>
      </pc:sldChg>
      <pc:sldChg chg="modSp add mod">
        <pc:chgData name="Aurelien Domont" userId="6da7715ce44349b3" providerId="LiveId" clId="{7CD043B0-6B74-4D9A-84AE-1D8FE229AAC4}" dt="2023-01-25T01:38:52.004" v="7536" actId="113"/>
        <pc:sldMkLst>
          <pc:docMk/>
          <pc:sldMk cId="1972335164" sldId="2421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2491430858" sldId="2421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2575164422" sldId="2424"/>
        </pc:sldMkLst>
      </pc:sldChg>
      <pc:sldChg chg="delSp modSp add mod">
        <pc:chgData name="Aurelien Domont" userId="6da7715ce44349b3" providerId="LiveId" clId="{7CD043B0-6B74-4D9A-84AE-1D8FE229AAC4}" dt="2023-01-25T01:39:11.614" v="7557" actId="478"/>
        <pc:sldMkLst>
          <pc:docMk/>
          <pc:sldMk cId="4013513185" sldId="2424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86518636" sldId="2425"/>
        </pc:sldMkLst>
      </pc:sldChg>
      <pc:sldChg chg="modSp add mod">
        <pc:chgData name="Aurelien Domont" userId="6da7715ce44349b3" providerId="LiveId" clId="{7CD043B0-6B74-4D9A-84AE-1D8FE229AAC4}" dt="2023-01-25T01:39:02.185" v="7546" actId="113"/>
        <pc:sldMkLst>
          <pc:docMk/>
          <pc:sldMk cId="234968368" sldId="2425"/>
        </pc:sldMkLst>
      </pc:sldChg>
      <pc:sldChg chg="delSp modSp add mod">
        <pc:chgData name="Aurelien Domont" userId="6da7715ce44349b3" providerId="LiveId" clId="{7CD043B0-6B74-4D9A-84AE-1D8FE229AAC4}" dt="2023-01-25T01:39:25.013" v="7577" actId="478"/>
        <pc:sldMkLst>
          <pc:docMk/>
          <pc:sldMk cId="811976027" sldId="2426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2980469399" sldId="2426"/>
        </pc:sldMkLst>
      </pc:sldChg>
      <pc:sldChg chg="delSp modSp add mod">
        <pc:chgData name="Aurelien Domont" userId="6da7715ce44349b3" providerId="LiveId" clId="{7CD043B0-6B74-4D9A-84AE-1D8FE229AAC4}" dt="2023-01-25T01:39:42.028" v="7605" actId="478"/>
        <pc:sldMkLst>
          <pc:docMk/>
          <pc:sldMk cId="658684134" sldId="2427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4226861179" sldId="2427"/>
        </pc:sldMkLst>
      </pc:sldChg>
      <pc:sldChg chg="del">
        <pc:chgData name="Aurelien Domont" userId="6da7715ce44349b3" providerId="LiveId" clId="{7CD043B0-6B74-4D9A-84AE-1D8FE229AAC4}" dt="2023-01-20T02:44:12.086" v="2085" actId="47"/>
        <pc:sldMkLst>
          <pc:docMk/>
          <pc:sldMk cId="184401917" sldId="2428"/>
        </pc:sldMkLst>
      </pc:sldChg>
      <pc:sldChg chg="addSp delSp modSp mod">
        <pc:chgData name="Aurelien Domont" userId="6da7715ce44349b3" providerId="LiveId" clId="{7CD043B0-6B74-4D9A-84AE-1D8FE229AAC4}" dt="2023-01-25T05:22:54.738" v="9233" actId="478"/>
        <pc:sldMkLst>
          <pc:docMk/>
          <pc:sldMk cId="1336290850" sldId="2429"/>
        </pc:sldMkLst>
      </pc:sldChg>
      <pc:sldChg chg="del">
        <pc:chgData name="Aurelien Domont" userId="6da7715ce44349b3" providerId="LiveId" clId="{7CD043B0-6B74-4D9A-84AE-1D8FE229AAC4}" dt="2023-01-20T02:44:15.327" v="2087" actId="47"/>
        <pc:sldMkLst>
          <pc:docMk/>
          <pc:sldMk cId="3624781149" sldId="2430"/>
        </pc:sldMkLst>
      </pc:sldChg>
      <pc:sldChg chg="modSp del mod">
        <pc:chgData name="Aurelien Domont" userId="6da7715ce44349b3" providerId="LiveId" clId="{7CD043B0-6B74-4D9A-84AE-1D8FE229AAC4}" dt="2023-01-25T05:16:28.626" v="9232" actId="47"/>
        <pc:sldMkLst>
          <pc:docMk/>
          <pc:sldMk cId="1310623865" sldId="2431"/>
        </pc:sldMkLst>
      </pc:sldChg>
      <pc:sldChg chg="del">
        <pc:chgData name="Aurelien Domont" userId="6da7715ce44349b3" providerId="LiveId" clId="{7CD043B0-6B74-4D9A-84AE-1D8FE229AAC4}" dt="2023-01-20T02:48:06.741" v="2093" actId="47"/>
        <pc:sldMkLst>
          <pc:docMk/>
          <pc:sldMk cId="207067997" sldId="2432"/>
        </pc:sldMkLst>
      </pc:sldChg>
      <pc:sldChg chg="del">
        <pc:chgData name="Aurelien Domont" userId="6da7715ce44349b3" providerId="LiveId" clId="{7CD043B0-6B74-4D9A-84AE-1D8FE229AAC4}" dt="2023-01-25T05:15:07.571" v="9230" actId="47"/>
        <pc:sldMkLst>
          <pc:docMk/>
          <pc:sldMk cId="4112890396" sldId="2433"/>
        </pc:sldMkLst>
      </pc:sldChg>
      <pc:sldChg chg="del">
        <pc:chgData name="Aurelien Domont" userId="6da7715ce44349b3" providerId="LiveId" clId="{7CD043B0-6B74-4D9A-84AE-1D8FE229AAC4}" dt="2023-01-20T02:44:14.605" v="2086" actId="47"/>
        <pc:sldMkLst>
          <pc:docMk/>
          <pc:sldMk cId="4140607600" sldId="2434"/>
        </pc:sldMkLst>
      </pc:sldChg>
      <pc:sldChg chg="del">
        <pc:chgData name="Aurelien Domont" userId="6da7715ce44349b3" providerId="LiveId" clId="{7CD043B0-6B74-4D9A-84AE-1D8FE229AAC4}" dt="2023-01-19T23:28:17.794" v="363" actId="47"/>
        <pc:sldMkLst>
          <pc:docMk/>
          <pc:sldMk cId="3770245101" sldId="2435"/>
        </pc:sldMkLst>
      </pc:sldChg>
      <pc:sldChg chg="del">
        <pc:chgData name="Aurelien Domont" userId="6da7715ce44349b3" providerId="LiveId" clId="{7CD043B0-6B74-4D9A-84AE-1D8FE229AAC4}" dt="2023-01-19T23:26:42.497" v="324" actId="47"/>
        <pc:sldMkLst>
          <pc:docMk/>
          <pc:sldMk cId="2940611894" sldId="2436"/>
        </pc:sldMkLst>
      </pc:sldChg>
      <pc:sldChg chg="del">
        <pc:chgData name="Aurelien Domont" userId="6da7715ce44349b3" providerId="LiveId" clId="{7CD043B0-6B74-4D9A-84AE-1D8FE229AAC4}" dt="2023-01-20T02:48:09.755" v="2094" actId="47"/>
        <pc:sldMkLst>
          <pc:docMk/>
          <pc:sldMk cId="1092377165" sldId="2437"/>
        </pc:sldMkLst>
      </pc:sldChg>
      <pc:sldChg chg="del">
        <pc:chgData name="Aurelien Domont" userId="6da7715ce44349b3" providerId="LiveId" clId="{7CD043B0-6B74-4D9A-84AE-1D8FE229AAC4}" dt="2023-01-19T23:29:45.358" v="365" actId="2696"/>
        <pc:sldMkLst>
          <pc:docMk/>
          <pc:sldMk cId="1100601998" sldId="2438"/>
        </pc:sldMkLst>
      </pc:sldChg>
      <pc:sldChg chg="add">
        <pc:chgData name="Aurelien Domont" userId="6da7715ce44349b3" providerId="LiveId" clId="{7CD043B0-6B74-4D9A-84AE-1D8FE229AAC4}" dt="2023-01-19T23:29:48.744" v="366"/>
        <pc:sldMkLst>
          <pc:docMk/>
          <pc:sldMk cId="3318062978" sldId="2438"/>
        </pc:sldMkLst>
      </pc:sldChg>
      <pc:sldChg chg="add">
        <pc:chgData name="Aurelien Domont" userId="6da7715ce44349b3" providerId="LiveId" clId="{7CD043B0-6B74-4D9A-84AE-1D8FE229AAC4}" dt="2023-01-19T23:29:48.744" v="366"/>
        <pc:sldMkLst>
          <pc:docMk/>
          <pc:sldMk cId="141523137" sldId="2439"/>
        </pc:sldMkLst>
      </pc:sldChg>
      <pc:sldChg chg="del">
        <pc:chgData name="Aurelien Domont" userId="6da7715ce44349b3" providerId="LiveId" clId="{7CD043B0-6B74-4D9A-84AE-1D8FE229AAC4}" dt="2023-01-19T23:29:45.358" v="365" actId="2696"/>
        <pc:sldMkLst>
          <pc:docMk/>
          <pc:sldMk cId="501870413" sldId="2439"/>
        </pc:sldMkLst>
      </pc:sldChg>
      <pc:sldChg chg="del">
        <pc:chgData name="Aurelien Domont" userId="6da7715ce44349b3" providerId="LiveId" clId="{7CD043B0-6B74-4D9A-84AE-1D8FE229AAC4}" dt="2023-01-19T23:29:45.358" v="365" actId="2696"/>
        <pc:sldMkLst>
          <pc:docMk/>
          <pc:sldMk cId="751865660" sldId="2440"/>
        </pc:sldMkLst>
      </pc:sldChg>
      <pc:sldChg chg="add">
        <pc:chgData name="Aurelien Domont" userId="6da7715ce44349b3" providerId="LiveId" clId="{7CD043B0-6B74-4D9A-84AE-1D8FE229AAC4}" dt="2023-01-19T23:29:48.744" v="366"/>
        <pc:sldMkLst>
          <pc:docMk/>
          <pc:sldMk cId="2212935543" sldId="2440"/>
        </pc:sldMkLst>
      </pc:sldChg>
      <pc:sldChg chg="del">
        <pc:chgData name="Aurelien Domont" userId="6da7715ce44349b3" providerId="LiveId" clId="{7CD043B0-6B74-4D9A-84AE-1D8FE229AAC4}" dt="2023-01-19T23:29:45.358" v="365" actId="2696"/>
        <pc:sldMkLst>
          <pc:docMk/>
          <pc:sldMk cId="258368985" sldId="2444"/>
        </pc:sldMkLst>
      </pc:sldChg>
      <pc:sldChg chg="add">
        <pc:chgData name="Aurelien Domont" userId="6da7715ce44349b3" providerId="LiveId" clId="{7CD043B0-6B74-4D9A-84AE-1D8FE229AAC4}" dt="2023-01-19T23:29:48.744" v="366"/>
        <pc:sldMkLst>
          <pc:docMk/>
          <pc:sldMk cId="4182032264" sldId="2444"/>
        </pc:sldMkLst>
      </pc:sldChg>
      <pc:sldChg chg="del">
        <pc:chgData name="Aurelien Domont" userId="6da7715ce44349b3" providerId="LiveId" clId="{7CD043B0-6B74-4D9A-84AE-1D8FE229AAC4}" dt="2023-01-19T23:29:45.358" v="365" actId="2696"/>
        <pc:sldMkLst>
          <pc:docMk/>
          <pc:sldMk cId="1297274787" sldId="2445"/>
        </pc:sldMkLst>
      </pc:sldChg>
      <pc:sldChg chg="add">
        <pc:chgData name="Aurelien Domont" userId="6da7715ce44349b3" providerId="LiveId" clId="{7CD043B0-6B74-4D9A-84AE-1D8FE229AAC4}" dt="2023-01-19T23:29:48.744" v="366"/>
        <pc:sldMkLst>
          <pc:docMk/>
          <pc:sldMk cId="4024712621" sldId="2445"/>
        </pc:sldMkLst>
      </pc:sldChg>
      <pc:sldChg chg="del">
        <pc:chgData name="Aurelien Domont" userId="6da7715ce44349b3" providerId="LiveId" clId="{7CD043B0-6B74-4D9A-84AE-1D8FE229AAC4}" dt="2023-01-20T02:44:08.351" v="2083" actId="47"/>
        <pc:sldMkLst>
          <pc:docMk/>
          <pc:sldMk cId="1506314797" sldId="2446"/>
        </pc:sldMkLst>
      </pc:sldChg>
      <pc:sldChg chg="del">
        <pc:chgData name="Aurelien Domont" userId="6da7715ce44349b3" providerId="LiveId" clId="{7CD043B0-6B74-4D9A-84AE-1D8FE229AAC4}" dt="2023-01-20T02:44:09.826" v="2084" actId="47"/>
        <pc:sldMkLst>
          <pc:docMk/>
          <pc:sldMk cId="286161067" sldId="2447"/>
        </pc:sldMkLst>
      </pc:sldChg>
      <pc:sldChg chg="del">
        <pc:chgData name="Aurelien Domont" userId="6da7715ce44349b3" providerId="LiveId" clId="{7CD043B0-6B74-4D9A-84AE-1D8FE229AAC4}" dt="2023-01-20T01:51:45.058" v="1274" actId="47"/>
        <pc:sldMkLst>
          <pc:docMk/>
          <pc:sldMk cId="2807467851" sldId="2448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73846722" sldId="2449"/>
        </pc:sldMkLst>
      </pc:sldChg>
      <pc:sldChg chg="modSp add mod">
        <pc:chgData name="Aurelien Domont" userId="6da7715ce44349b3" providerId="LiveId" clId="{7CD043B0-6B74-4D9A-84AE-1D8FE229AAC4}" dt="2023-01-25T01:40:09.329" v="7621" actId="113"/>
        <pc:sldMkLst>
          <pc:docMk/>
          <pc:sldMk cId="1073031341" sldId="2449"/>
        </pc:sldMkLst>
      </pc:sldChg>
      <pc:sldChg chg="modSp add mod">
        <pc:chgData name="Aurelien Domont" userId="6da7715ce44349b3" providerId="LiveId" clId="{7CD043B0-6B74-4D9A-84AE-1D8FE229AAC4}" dt="2023-01-25T01:40:14.091" v="7624" actId="20577"/>
        <pc:sldMkLst>
          <pc:docMk/>
          <pc:sldMk cId="1815912057" sldId="2450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3669307821" sldId="2450"/>
        </pc:sldMkLst>
      </pc:sldChg>
      <pc:sldChg chg="delSp modSp add mod">
        <pc:chgData name="Aurelien Domont" userId="6da7715ce44349b3" providerId="LiveId" clId="{7CD043B0-6B74-4D9A-84AE-1D8FE229AAC4}" dt="2023-01-25T01:40:20.618" v="7628" actId="478"/>
        <pc:sldMkLst>
          <pc:docMk/>
          <pc:sldMk cId="476984751" sldId="2452"/>
        </pc:sldMkLst>
      </pc:sldChg>
      <pc:sldChg chg="del">
        <pc:chgData name="Aurelien Domont" userId="6da7715ce44349b3" providerId="LiveId" clId="{7CD043B0-6B74-4D9A-84AE-1D8FE229AAC4}" dt="2023-01-20T01:52:22.470" v="1275" actId="2696"/>
        <pc:sldMkLst>
          <pc:docMk/>
          <pc:sldMk cId="3397172010" sldId="2452"/>
        </pc:sldMkLst>
      </pc:sldChg>
      <pc:sldChg chg="del">
        <pc:chgData name="Aurelien Domont" userId="6da7715ce44349b3" providerId="LiveId" clId="{7CD043B0-6B74-4D9A-84AE-1D8FE229AAC4}" dt="2023-01-20T02:44:16.994" v="2090" actId="47"/>
        <pc:sldMkLst>
          <pc:docMk/>
          <pc:sldMk cId="2422934540" sldId="2453"/>
        </pc:sldMkLst>
      </pc:sldChg>
      <pc:sldChg chg="del">
        <pc:chgData name="Aurelien Domont" userId="6da7715ce44349b3" providerId="LiveId" clId="{7CD043B0-6B74-4D9A-84AE-1D8FE229AAC4}" dt="2023-01-20T02:44:16.310" v="2089" actId="47"/>
        <pc:sldMkLst>
          <pc:docMk/>
          <pc:sldMk cId="2642849843" sldId="2454"/>
        </pc:sldMkLst>
      </pc:sldChg>
      <pc:sldChg chg="del">
        <pc:chgData name="Aurelien Domont" userId="6da7715ce44349b3" providerId="LiveId" clId="{7CD043B0-6B74-4D9A-84AE-1D8FE229AAC4}" dt="2023-01-20T02:44:15.778" v="2088" actId="47"/>
        <pc:sldMkLst>
          <pc:docMk/>
          <pc:sldMk cId="2756543270" sldId="2455"/>
        </pc:sldMkLst>
      </pc:sldChg>
      <pc:sldChg chg="del">
        <pc:chgData name="Aurelien Domont" userId="6da7715ce44349b3" providerId="LiveId" clId="{7CD043B0-6B74-4D9A-84AE-1D8FE229AAC4}" dt="2023-01-20T02:44:18.642" v="2091" actId="47"/>
        <pc:sldMkLst>
          <pc:docMk/>
          <pc:sldMk cId="1872239028" sldId="2456"/>
        </pc:sldMkLst>
      </pc:sldChg>
      <pc:sldChg chg="modSp add mod">
        <pc:chgData name="Aurelien Domont" userId="6da7715ce44349b3" providerId="LiveId" clId="{7CD043B0-6B74-4D9A-84AE-1D8FE229AAC4}" dt="2023-01-25T01:44:21.361" v="7648" actId="207"/>
        <pc:sldMkLst>
          <pc:docMk/>
          <pc:sldMk cId="282134541" sldId="2475"/>
        </pc:sldMkLst>
      </pc:sldChg>
      <pc:sldChg chg="del">
        <pc:chgData name="Aurelien Domont" userId="6da7715ce44349b3" providerId="LiveId" clId="{7CD043B0-6B74-4D9A-84AE-1D8FE229AAC4}" dt="2023-01-20T01:50:51.236" v="1249" actId="2696"/>
        <pc:sldMkLst>
          <pc:docMk/>
          <pc:sldMk cId="3975579528" sldId="2475"/>
        </pc:sldMkLst>
      </pc:sldChg>
      <pc:sldChg chg="del">
        <pc:chgData name="Aurelien Domont" userId="6da7715ce44349b3" providerId="LiveId" clId="{7CD043B0-6B74-4D9A-84AE-1D8FE229AAC4}" dt="2023-01-20T02:51:07.227" v="2129" actId="2696"/>
        <pc:sldMkLst>
          <pc:docMk/>
          <pc:sldMk cId="749736513" sldId="2476"/>
        </pc:sldMkLst>
      </pc:sldChg>
      <pc:sldChg chg="modSp add mod">
        <pc:chgData name="Aurelien Domont" userId="6da7715ce44349b3" providerId="LiveId" clId="{7CD043B0-6B74-4D9A-84AE-1D8FE229AAC4}" dt="2023-01-25T01:44:53.867" v="7650" actId="207"/>
        <pc:sldMkLst>
          <pc:docMk/>
          <pc:sldMk cId="2851838303" sldId="2476"/>
        </pc:sldMkLst>
      </pc:sldChg>
      <pc:sldChg chg="modSp add mod">
        <pc:chgData name="Aurelien Domont" userId="6da7715ce44349b3" providerId="LiveId" clId="{7CD043B0-6B74-4D9A-84AE-1D8FE229AAC4}" dt="2023-01-25T03:57:19.669" v="7976" actId="20577"/>
        <pc:sldMkLst>
          <pc:docMk/>
          <pc:sldMk cId="2070383936" sldId="2477"/>
        </pc:sldMkLst>
      </pc:sldChg>
      <pc:sldChg chg="modSp del mod ord">
        <pc:chgData name="Aurelien Domont" userId="6da7715ce44349b3" providerId="LiveId" clId="{7CD043B0-6B74-4D9A-84AE-1D8FE229AAC4}" dt="2023-01-25T01:48:08.299" v="7726" actId="2696"/>
        <pc:sldMkLst>
          <pc:docMk/>
          <pc:sldMk cId="3463434680" sldId="2477"/>
        </pc:sldMkLst>
      </pc:sldChg>
      <pc:sldChg chg="modSp mod ord">
        <pc:chgData name="Aurelien Domont" userId="6da7715ce44349b3" providerId="LiveId" clId="{7CD043B0-6B74-4D9A-84AE-1D8FE229AAC4}" dt="2023-01-25T03:56:59.324" v="7967" actId="207"/>
        <pc:sldMkLst>
          <pc:docMk/>
          <pc:sldMk cId="266260425" sldId="2478"/>
        </pc:sldMkLst>
      </pc:sldChg>
      <pc:sldChg chg="del">
        <pc:chgData name="Aurelien Domont" userId="6da7715ce44349b3" providerId="LiveId" clId="{7CD043B0-6B74-4D9A-84AE-1D8FE229AAC4}" dt="2023-01-19T23:21:36.277" v="198" actId="2696"/>
        <pc:sldMkLst>
          <pc:docMk/>
          <pc:sldMk cId="1165961042" sldId="2479"/>
        </pc:sldMkLst>
      </pc:sldChg>
      <pc:sldChg chg="add del">
        <pc:chgData name="Aurelien Domont" userId="6da7715ce44349b3" providerId="LiveId" clId="{7CD043B0-6B74-4D9A-84AE-1D8FE229AAC4}" dt="2023-01-19T23:21:56.517" v="200" actId="47"/>
        <pc:sldMkLst>
          <pc:docMk/>
          <pc:sldMk cId="2133443359" sldId="2479"/>
        </pc:sldMkLst>
      </pc:sldChg>
      <pc:sldChg chg="del">
        <pc:chgData name="Aurelien Domont" userId="6da7715ce44349b3" providerId="LiveId" clId="{7CD043B0-6B74-4D9A-84AE-1D8FE229AAC4}" dt="2023-01-19T23:21:36.277" v="198" actId="2696"/>
        <pc:sldMkLst>
          <pc:docMk/>
          <pc:sldMk cId="3016743012" sldId="2480"/>
        </pc:sldMkLst>
      </pc:sldChg>
      <pc:sldChg chg="add del">
        <pc:chgData name="Aurelien Domont" userId="6da7715ce44349b3" providerId="LiveId" clId="{7CD043B0-6B74-4D9A-84AE-1D8FE229AAC4}" dt="2023-01-19T23:21:56.517" v="200" actId="47"/>
        <pc:sldMkLst>
          <pc:docMk/>
          <pc:sldMk cId="3684316702" sldId="2480"/>
        </pc:sldMkLst>
      </pc:sldChg>
      <pc:sldChg chg="del">
        <pc:chgData name="Aurelien Domont" userId="6da7715ce44349b3" providerId="LiveId" clId="{7CD043B0-6B74-4D9A-84AE-1D8FE229AAC4}" dt="2023-01-19T23:28:17.794" v="363" actId="47"/>
        <pc:sldMkLst>
          <pc:docMk/>
          <pc:sldMk cId="2861048300" sldId="2481"/>
        </pc:sldMkLst>
      </pc:sldChg>
      <pc:sldChg chg="del">
        <pc:chgData name="Aurelien Domont" userId="6da7715ce44349b3" providerId="LiveId" clId="{7CD043B0-6B74-4D9A-84AE-1D8FE229AAC4}" dt="2023-01-25T05:15:07.571" v="9230" actId="47"/>
        <pc:sldMkLst>
          <pc:docMk/>
          <pc:sldMk cId="1703982882" sldId="2483"/>
        </pc:sldMkLst>
      </pc:sldChg>
      <pc:sldChg chg="del">
        <pc:chgData name="Aurelien Domont" userId="6da7715ce44349b3" providerId="LiveId" clId="{7CD043B0-6B74-4D9A-84AE-1D8FE229AAC4}" dt="2023-01-19T23:28:05.481" v="362" actId="47"/>
        <pc:sldMkLst>
          <pc:docMk/>
          <pc:sldMk cId="3941798568" sldId="2484"/>
        </pc:sldMkLst>
      </pc:sldChg>
      <pc:sldChg chg="del">
        <pc:chgData name="Aurelien Domont" userId="6da7715ce44349b3" providerId="LiveId" clId="{7CD043B0-6B74-4D9A-84AE-1D8FE229AAC4}" dt="2023-01-19T23:28:04.529" v="361" actId="47"/>
        <pc:sldMkLst>
          <pc:docMk/>
          <pc:sldMk cId="4203040611" sldId="2485"/>
        </pc:sldMkLst>
      </pc:sldChg>
      <pc:sldChg chg="addSp delSp modSp mod">
        <pc:chgData name="Aurelien Domont" userId="6da7715ce44349b3" providerId="LiveId" clId="{7CD043B0-6B74-4D9A-84AE-1D8FE229AAC4}" dt="2023-01-20T03:57:13.897" v="3083"/>
        <pc:sldMkLst>
          <pc:docMk/>
          <pc:sldMk cId="1490095266" sldId="2492"/>
        </pc:sldMkLst>
      </pc:sldChg>
      <pc:sldChg chg="addSp delSp modSp mod">
        <pc:chgData name="Aurelien Domont" userId="6da7715ce44349b3" providerId="LiveId" clId="{7CD043B0-6B74-4D9A-84AE-1D8FE229AAC4}" dt="2023-01-20T03:57:13.897" v="3083"/>
        <pc:sldMkLst>
          <pc:docMk/>
          <pc:sldMk cId="807404470" sldId="2493"/>
        </pc:sldMkLst>
      </pc:sldChg>
      <pc:sldChg chg="addSp delSp modSp del mod">
        <pc:chgData name="Aurelien Domont" userId="6da7715ce44349b3" providerId="LiveId" clId="{7CD043B0-6B74-4D9A-84AE-1D8FE229AAC4}" dt="2023-01-19T23:25:04.058" v="294" actId="47"/>
        <pc:sldMkLst>
          <pc:docMk/>
          <pc:sldMk cId="280598628" sldId="2494"/>
        </pc:sldMkLst>
      </pc:sldChg>
      <pc:sldChg chg="del">
        <pc:chgData name="Aurelien Domont" userId="6da7715ce44349b3" providerId="LiveId" clId="{7CD043B0-6B74-4D9A-84AE-1D8FE229AAC4}" dt="2023-01-19T23:13:44.058" v="158" actId="2696"/>
        <pc:sldMkLst>
          <pc:docMk/>
          <pc:sldMk cId="684264430" sldId="2495"/>
        </pc:sldMkLst>
      </pc:sldChg>
      <pc:sldChg chg="add">
        <pc:chgData name="Aurelien Domont" userId="6da7715ce44349b3" providerId="LiveId" clId="{7CD043B0-6B74-4D9A-84AE-1D8FE229AAC4}" dt="2023-01-19T23:13:46.082" v="159"/>
        <pc:sldMkLst>
          <pc:docMk/>
          <pc:sldMk cId="1680590755" sldId="2495"/>
        </pc:sldMkLst>
      </pc:sldChg>
      <pc:sldChg chg="del">
        <pc:chgData name="Aurelien Domont" userId="6da7715ce44349b3" providerId="LiveId" clId="{7CD043B0-6B74-4D9A-84AE-1D8FE229AAC4}" dt="2023-01-19T23:00:29.040" v="0" actId="47"/>
        <pc:sldMkLst>
          <pc:docMk/>
          <pc:sldMk cId="4258490062" sldId="2496"/>
        </pc:sldMkLst>
      </pc:sldChg>
      <pc:sldChg chg="del">
        <pc:chgData name="Aurelien Domont" userId="6da7715ce44349b3" providerId="LiveId" clId="{7CD043B0-6B74-4D9A-84AE-1D8FE229AAC4}" dt="2023-01-19T23:00:29.040" v="0" actId="47"/>
        <pc:sldMkLst>
          <pc:docMk/>
          <pc:sldMk cId="4151806883" sldId="2497"/>
        </pc:sldMkLst>
      </pc:sldChg>
      <pc:sldChg chg="del">
        <pc:chgData name="Aurelien Domont" userId="6da7715ce44349b3" providerId="LiveId" clId="{7CD043B0-6B74-4D9A-84AE-1D8FE229AAC4}" dt="2023-01-19T23:00:29.040" v="0" actId="47"/>
        <pc:sldMkLst>
          <pc:docMk/>
          <pc:sldMk cId="1789433709" sldId="2501"/>
        </pc:sldMkLst>
      </pc:sldChg>
      <pc:sldChg chg="del">
        <pc:chgData name="Aurelien Domont" userId="6da7715ce44349b3" providerId="LiveId" clId="{7CD043B0-6B74-4D9A-84AE-1D8FE229AAC4}" dt="2023-01-19T23:00:29.040" v="0" actId="47"/>
        <pc:sldMkLst>
          <pc:docMk/>
          <pc:sldMk cId="3688646877" sldId="2502"/>
        </pc:sldMkLst>
      </pc:sldChg>
      <pc:sldChg chg="add">
        <pc:chgData name="Aurelien Domont" userId="6da7715ce44349b3" providerId="LiveId" clId="{7CD043B0-6B74-4D9A-84AE-1D8FE229AAC4}" dt="2023-01-25T05:16:03.247" v="9231"/>
        <pc:sldMkLst>
          <pc:docMk/>
          <pc:sldMk cId="1255366533" sldId="2503"/>
        </pc:sldMkLst>
      </pc:sldChg>
      <pc:sldChg chg="del">
        <pc:chgData name="Aurelien Domont" userId="6da7715ce44349b3" providerId="LiveId" clId="{7CD043B0-6B74-4D9A-84AE-1D8FE229AAC4}" dt="2023-01-19T23:00:29.040" v="0" actId="47"/>
        <pc:sldMkLst>
          <pc:docMk/>
          <pc:sldMk cId="3734289705" sldId="2503"/>
        </pc:sldMkLst>
      </pc:sldChg>
      <pc:sldChg chg="del">
        <pc:chgData name="Aurelien Domont" userId="6da7715ce44349b3" providerId="LiveId" clId="{7CD043B0-6B74-4D9A-84AE-1D8FE229AAC4}" dt="2023-01-20T02:51:04.340" v="2128" actId="47"/>
        <pc:sldMkLst>
          <pc:docMk/>
          <pc:sldMk cId="3209147546" sldId="2504"/>
        </pc:sldMkLst>
      </pc:sldChg>
      <pc:sldChg chg="del">
        <pc:chgData name="Aurelien Domont" userId="6da7715ce44349b3" providerId="LiveId" clId="{7CD043B0-6B74-4D9A-84AE-1D8FE229AAC4}" dt="2023-01-20T02:51:04.340" v="2128" actId="47"/>
        <pc:sldMkLst>
          <pc:docMk/>
          <pc:sldMk cId="1938396792" sldId="2505"/>
        </pc:sldMkLst>
      </pc:sldChg>
      <pc:sldChg chg="del">
        <pc:chgData name="Aurelien Domont" userId="6da7715ce44349b3" providerId="LiveId" clId="{7CD043B0-6B74-4D9A-84AE-1D8FE229AAC4}" dt="2023-01-20T02:51:04.340" v="2128" actId="47"/>
        <pc:sldMkLst>
          <pc:docMk/>
          <pc:sldMk cId="1986119248" sldId="2506"/>
        </pc:sldMkLst>
      </pc:sldChg>
      <pc:sldChg chg="del">
        <pc:chgData name="Aurelien Domont" userId="6da7715ce44349b3" providerId="LiveId" clId="{7CD043B0-6B74-4D9A-84AE-1D8FE229AAC4}" dt="2023-01-20T02:51:04.340" v="2128" actId="47"/>
        <pc:sldMkLst>
          <pc:docMk/>
          <pc:sldMk cId="4002475051" sldId="2507"/>
        </pc:sldMkLst>
      </pc:sldChg>
      <pc:sldChg chg="del">
        <pc:chgData name="Aurelien Domont" userId="6da7715ce44349b3" providerId="LiveId" clId="{7CD043B0-6B74-4D9A-84AE-1D8FE229AAC4}" dt="2023-01-20T02:51:04.340" v="2128" actId="47"/>
        <pc:sldMkLst>
          <pc:docMk/>
          <pc:sldMk cId="487487824" sldId="2508"/>
        </pc:sldMkLst>
      </pc:sldChg>
      <pc:sldChg chg="addSp delSp modSp add del mod">
        <pc:chgData name="Aurelien Domont" userId="6da7715ce44349b3" providerId="LiveId" clId="{7CD043B0-6B74-4D9A-84AE-1D8FE229AAC4}" dt="2023-01-19T23:25:46.972" v="296" actId="47"/>
        <pc:sldMkLst>
          <pc:docMk/>
          <pc:sldMk cId="3923922270" sldId="2509"/>
        </pc:sldMkLst>
      </pc:sldChg>
      <pc:sldChg chg="add del">
        <pc:chgData name="Aurelien Domont" userId="6da7715ce44349b3" providerId="LiveId" clId="{7CD043B0-6B74-4D9A-84AE-1D8FE229AAC4}" dt="2023-01-19T23:26:00.586" v="297" actId="47"/>
        <pc:sldMkLst>
          <pc:docMk/>
          <pc:sldMk cId="4218849925" sldId="2510"/>
        </pc:sldMkLst>
      </pc:sldChg>
      <pc:sldChg chg="addSp modSp add del mod">
        <pc:chgData name="Aurelien Domont" userId="6da7715ce44349b3" providerId="LiveId" clId="{7CD043B0-6B74-4D9A-84AE-1D8FE229AAC4}" dt="2023-01-20T03:57:13.897" v="3083"/>
        <pc:sldMkLst>
          <pc:docMk/>
          <pc:sldMk cId="2005845921" sldId="2511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65686606" sldId="2512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2012700360" sldId="2513"/>
        </pc:sldMkLst>
      </pc:sldChg>
      <pc:sldChg chg="addSp delSp modSp add mod">
        <pc:chgData name="Aurelien Domont" userId="6da7715ce44349b3" providerId="LiveId" clId="{7CD043B0-6B74-4D9A-84AE-1D8FE229AAC4}" dt="2023-01-20T03:57:13.897" v="3083"/>
        <pc:sldMkLst>
          <pc:docMk/>
          <pc:sldMk cId="1295311911" sldId="2514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315330118" sldId="2515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2910035269" sldId="2516"/>
        </pc:sldMkLst>
      </pc:sldChg>
      <pc:sldChg chg="addSp delSp modSp add mod">
        <pc:chgData name="Aurelien Domont" userId="6da7715ce44349b3" providerId="LiveId" clId="{7CD043B0-6B74-4D9A-84AE-1D8FE229AAC4}" dt="2023-01-19T23:52:49.635" v="809" actId="478"/>
        <pc:sldMkLst>
          <pc:docMk/>
          <pc:sldMk cId="1621361002" sldId="2517"/>
        </pc:sldMkLst>
      </pc:sldChg>
      <pc:sldChg chg="addSp delSp modSp add mod">
        <pc:chgData name="Aurelien Domont" userId="6da7715ce44349b3" providerId="LiveId" clId="{7CD043B0-6B74-4D9A-84AE-1D8FE229AAC4}" dt="2023-01-19T23:42:16.737" v="655" actId="20577"/>
        <pc:sldMkLst>
          <pc:docMk/>
          <pc:sldMk cId="1913251889" sldId="2518"/>
        </pc:sldMkLst>
      </pc:sldChg>
      <pc:sldChg chg="add del">
        <pc:chgData name="Aurelien Domont" userId="6da7715ce44349b3" providerId="LiveId" clId="{7CD043B0-6B74-4D9A-84AE-1D8FE229AAC4}" dt="2023-01-19T23:52:56.842" v="810" actId="47"/>
        <pc:sldMkLst>
          <pc:docMk/>
          <pc:sldMk cId="3724721747" sldId="2519"/>
        </pc:sldMkLst>
      </pc:sldChg>
      <pc:sldChg chg="add del">
        <pc:chgData name="Aurelien Domont" userId="6da7715ce44349b3" providerId="LiveId" clId="{7CD043B0-6B74-4D9A-84AE-1D8FE229AAC4}" dt="2023-01-19T23:52:56.842" v="810" actId="47"/>
        <pc:sldMkLst>
          <pc:docMk/>
          <pc:sldMk cId="1346173694" sldId="2520"/>
        </pc:sldMkLst>
      </pc:sldChg>
      <pc:sldChg chg="add del">
        <pc:chgData name="Aurelien Domont" userId="6da7715ce44349b3" providerId="LiveId" clId="{7CD043B0-6B74-4D9A-84AE-1D8FE229AAC4}" dt="2023-01-19T23:52:56.842" v="810" actId="47"/>
        <pc:sldMkLst>
          <pc:docMk/>
          <pc:sldMk cId="3745757389" sldId="2521"/>
        </pc:sldMkLst>
      </pc:sldChg>
      <pc:sldChg chg="add del">
        <pc:chgData name="Aurelien Domont" userId="6da7715ce44349b3" providerId="LiveId" clId="{7CD043B0-6B74-4D9A-84AE-1D8FE229AAC4}" dt="2023-01-19T23:43:52.404" v="661" actId="47"/>
        <pc:sldMkLst>
          <pc:docMk/>
          <pc:sldMk cId="2411093608" sldId="2522"/>
        </pc:sldMkLst>
      </pc:sldChg>
      <pc:sldChg chg="modSp add mod">
        <pc:chgData name="Aurelien Domont" userId="6da7715ce44349b3" providerId="LiveId" clId="{7CD043B0-6B74-4D9A-84AE-1D8FE229AAC4}" dt="2023-01-19T23:43:02.419" v="660" actId="207"/>
        <pc:sldMkLst>
          <pc:docMk/>
          <pc:sldMk cId="4092314093" sldId="2523"/>
        </pc:sldMkLst>
      </pc:sldChg>
      <pc:sldChg chg="addSp modSp add mod">
        <pc:chgData name="Aurelien Domont" userId="6da7715ce44349b3" providerId="LiveId" clId="{7CD043B0-6B74-4D9A-84AE-1D8FE229AAC4}" dt="2023-01-19T23:50:18.191" v="736" actId="20577"/>
        <pc:sldMkLst>
          <pc:docMk/>
          <pc:sldMk cId="3391907502" sldId="2524"/>
        </pc:sldMkLst>
      </pc:sldChg>
      <pc:sldChg chg="addSp delSp modSp add mod">
        <pc:chgData name="Aurelien Domont" userId="6da7715ce44349b3" providerId="LiveId" clId="{7CD043B0-6B74-4D9A-84AE-1D8FE229AAC4}" dt="2023-01-19T23:52:40.842" v="808" actId="1076"/>
        <pc:sldMkLst>
          <pc:docMk/>
          <pc:sldMk cId="2006761934" sldId="2525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751701482" sldId="2526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12014084" sldId="2527"/>
        </pc:sldMkLst>
      </pc:sldChg>
      <pc:sldChg chg="addSp delSp modSp add mod">
        <pc:chgData name="Aurelien Domont" userId="6da7715ce44349b3" providerId="LiveId" clId="{7CD043B0-6B74-4D9A-84AE-1D8FE229AAC4}" dt="2023-01-20T00:26:40.353" v="1040" actId="790"/>
        <pc:sldMkLst>
          <pc:docMk/>
          <pc:sldMk cId="1518822418" sldId="2528"/>
        </pc:sldMkLst>
      </pc:sldChg>
      <pc:sldChg chg="addSp delSp modSp add mod">
        <pc:chgData name="Aurelien Domont" userId="6da7715ce44349b3" providerId="LiveId" clId="{7CD043B0-6B74-4D9A-84AE-1D8FE229AAC4}" dt="2023-01-20T00:22:25.352" v="1035" actId="403"/>
        <pc:sldMkLst>
          <pc:docMk/>
          <pc:sldMk cId="218914048" sldId="2529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091794586" sldId="2530"/>
        </pc:sldMkLst>
      </pc:sldChg>
      <pc:sldChg chg="modSp add mod">
        <pc:chgData name="Aurelien Domont" userId="6da7715ce44349b3" providerId="LiveId" clId="{7CD043B0-6B74-4D9A-84AE-1D8FE229AAC4}" dt="2023-01-20T00:31:26.621" v="1068"/>
        <pc:sldMkLst>
          <pc:docMk/>
          <pc:sldMk cId="3438752713" sldId="2531"/>
        </pc:sldMkLst>
      </pc:sldChg>
      <pc:sldChg chg="addSp delSp modSp add mod">
        <pc:chgData name="Aurelien Domont" userId="6da7715ce44349b3" providerId="LiveId" clId="{7CD043B0-6B74-4D9A-84AE-1D8FE229AAC4}" dt="2023-01-20T00:32:05.739" v="1084" actId="207"/>
        <pc:sldMkLst>
          <pc:docMk/>
          <pc:sldMk cId="114241174" sldId="2532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1898338050" sldId="2533"/>
        </pc:sldMkLst>
      </pc:sldChg>
      <pc:sldChg chg="addSp delSp modSp add mod">
        <pc:chgData name="Aurelien Domont" userId="6da7715ce44349b3" providerId="LiveId" clId="{7CD043B0-6B74-4D9A-84AE-1D8FE229AAC4}" dt="2023-01-20T01:39:39.322" v="1133" actId="20577"/>
        <pc:sldMkLst>
          <pc:docMk/>
          <pc:sldMk cId="3710951792" sldId="2534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869038798" sldId="2535"/>
        </pc:sldMkLst>
      </pc:sldChg>
      <pc:sldChg chg="modSp add mod">
        <pc:chgData name="Aurelien Domont" userId="6da7715ce44349b3" providerId="LiveId" clId="{7CD043B0-6B74-4D9A-84AE-1D8FE229AAC4}" dt="2023-01-20T01:50:17.113" v="1244" actId="20577"/>
        <pc:sldMkLst>
          <pc:docMk/>
          <pc:sldMk cId="4266527838" sldId="2536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1160751031" sldId="2537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451781639" sldId="2538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200304886" sldId="2539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541979900" sldId="2540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869654287" sldId="2541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540213376" sldId="2542"/>
        </pc:sldMkLst>
      </pc:sldChg>
      <pc:sldChg chg="addSp delSp modSp add mod">
        <pc:chgData name="Aurelien Domont" userId="6da7715ce44349b3" providerId="LiveId" clId="{7CD043B0-6B74-4D9A-84AE-1D8FE229AAC4}" dt="2023-01-20T02:37:52.989" v="1920" actId="478"/>
        <pc:sldMkLst>
          <pc:docMk/>
          <pc:sldMk cId="1460840373" sldId="2543"/>
        </pc:sldMkLst>
      </pc:sldChg>
      <pc:sldChg chg="addSp delSp modSp add mod ord">
        <pc:chgData name="Aurelien Domont" userId="6da7715ce44349b3" providerId="LiveId" clId="{7CD043B0-6B74-4D9A-84AE-1D8FE229AAC4}" dt="2023-01-20T02:29:30.975" v="1715" actId="571"/>
        <pc:sldMkLst>
          <pc:docMk/>
          <pc:sldMk cId="3234245594" sldId="2544"/>
        </pc:sldMkLst>
      </pc:sldChg>
      <pc:sldChg chg="modSp add del mod">
        <pc:chgData name="Aurelien Domont" userId="6da7715ce44349b3" providerId="LiveId" clId="{7CD043B0-6B74-4D9A-84AE-1D8FE229AAC4}" dt="2023-01-20T02:27:53.984" v="1700" actId="47"/>
        <pc:sldMkLst>
          <pc:docMk/>
          <pc:sldMk cId="3144477695" sldId="2545"/>
        </pc:sldMkLst>
      </pc:sldChg>
      <pc:sldChg chg="modSp add del mod">
        <pc:chgData name="Aurelien Domont" userId="6da7715ce44349b3" providerId="LiveId" clId="{7CD043B0-6B74-4D9A-84AE-1D8FE229AAC4}" dt="2023-01-20T02:27:53.984" v="1700" actId="47"/>
        <pc:sldMkLst>
          <pc:docMk/>
          <pc:sldMk cId="3764728440" sldId="2546"/>
        </pc:sldMkLst>
      </pc:sldChg>
      <pc:sldChg chg="modSp add del mod">
        <pc:chgData name="Aurelien Domont" userId="6da7715ce44349b3" providerId="LiveId" clId="{7CD043B0-6B74-4D9A-84AE-1D8FE229AAC4}" dt="2023-01-20T02:30:01.044" v="1719" actId="47"/>
        <pc:sldMkLst>
          <pc:docMk/>
          <pc:sldMk cId="3235134396" sldId="2547"/>
        </pc:sldMkLst>
      </pc:sldChg>
      <pc:sldChg chg="modSp add mod">
        <pc:chgData name="Aurelien Domont" userId="6da7715ce44349b3" providerId="LiveId" clId="{7CD043B0-6B74-4D9A-84AE-1D8FE229AAC4}" dt="2023-01-20T02:33:51.280" v="1752"/>
        <pc:sldMkLst>
          <pc:docMk/>
          <pc:sldMk cId="1171926163" sldId="2548"/>
        </pc:sldMkLst>
      </pc:sldChg>
      <pc:sldChg chg="addSp modSp add mod">
        <pc:chgData name="Aurelien Domont" userId="6da7715ce44349b3" providerId="LiveId" clId="{7CD043B0-6B74-4D9A-84AE-1D8FE229AAC4}" dt="2023-01-20T02:37:30.838" v="1919" actId="20577"/>
        <pc:sldMkLst>
          <pc:docMk/>
          <pc:sldMk cId="3319712758" sldId="2549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3973505001" sldId="2550"/>
        </pc:sldMkLst>
      </pc:sldChg>
      <pc:sldChg chg="modSp add mod">
        <pc:chgData name="Aurelien Domont" userId="6da7715ce44349b3" providerId="LiveId" clId="{7CD043B0-6B74-4D9A-84AE-1D8FE229AAC4}" dt="2023-01-20T02:40:28.961" v="2032" actId="14861"/>
        <pc:sldMkLst>
          <pc:docMk/>
          <pc:sldMk cId="2825689156" sldId="2551"/>
        </pc:sldMkLst>
      </pc:sldChg>
      <pc:sldChg chg="modSp add mod">
        <pc:chgData name="Aurelien Domont" userId="6da7715ce44349b3" providerId="LiveId" clId="{7CD043B0-6B74-4D9A-84AE-1D8FE229AAC4}" dt="2023-01-20T02:40:49.309" v="2037"/>
        <pc:sldMkLst>
          <pc:docMk/>
          <pc:sldMk cId="3015757233" sldId="2552"/>
        </pc:sldMkLst>
      </pc:sldChg>
      <pc:sldChg chg="modSp add mod">
        <pc:chgData name="Aurelien Domont" userId="6da7715ce44349b3" providerId="LiveId" clId="{7CD043B0-6B74-4D9A-84AE-1D8FE229AAC4}" dt="2023-01-20T02:42:34.658" v="2072" actId="20577"/>
        <pc:sldMkLst>
          <pc:docMk/>
          <pc:sldMk cId="2341912036" sldId="2553"/>
        </pc:sldMkLst>
      </pc:sldChg>
      <pc:sldChg chg="add del">
        <pc:chgData name="Aurelien Domont" userId="6da7715ce44349b3" providerId="LiveId" clId="{7CD043B0-6B74-4D9A-84AE-1D8FE229AAC4}" dt="2023-01-20T02:42:14.141" v="2069" actId="47"/>
        <pc:sldMkLst>
          <pc:docMk/>
          <pc:sldMk cId="2234872944" sldId="2554"/>
        </pc:sldMkLst>
      </pc:sldChg>
      <pc:sldChg chg="add del">
        <pc:chgData name="Aurelien Domont" userId="6da7715ce44349b3" providerId="LiveId" clId="{7CD043B0-6B74-4D9A-84AE-1D8FE229AAC4}" dt="2023-01-20T02:42:51.837" v="2078" actId="47"/>
        <pc:sldMkLst>
          <pc:docMk/>
          <pc:sldMk cId="2337722519" sldId="2555"/>
        </pc:sldMkLst>
      </pc:sldChg>
      <pc:sldChg chg="add del">
        <pc:chgData name="Aurelien Domont" userId="6da7715ce44349b3" providerId="LiveId" clId="{7CD043B0-6B74-4D9A-84AE-1D8FE229AAC4}" dt="2023-01-20T02:43:18.973" v="2082" actId="47"/>
        <pc:sldMkLst>
          <pc:docMk/>
          <pc:sldMk cId="3329763501" sldId="2556"/>
        </pc:sldMkLst>
      </pc:sldChg>
      <pc:sldChg chg="addSp delSp modSp add mod">
        <pc:chgData name="Aurelien Domont" userId="6da7715ce44349b3" providerId="LiveId" clId="{7CD043B0-6B74-4D9A-84AE-1D8FE229AAC4}" dt="2023-01-20T02:42:11.393" v="2068"/>
        <pc:sldMkLst>
          <pc:docMk/>
          <pc:sldMk cId="3069476395" sldId="2557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3745939090" sldId="2557"/>
        </pc:sldMkLst>
      </pc:sldChg>
      <pc:sldChg chg="addSp delSp modSp add mod">
        <pc:chgData name="Aurelien Domont" userId="6da7715ce44349b3" providerId="LiveId" clId="{7CD043B0-6B74-4D9A-84AE-1D8FE229AAC4}" dt="2023-01-20T02:42:46.941" v="2077"/>
        <pc:sldMkLst>
          <pc:docMk/>
          <pc:sldMk cId="823243625" sldId="2558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1852854460" sldId="2558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2414164799" sldId="2559"/>
        </pc:sldMkLst>
      </pc:sldChg>
      <pc:sldChg chg="addSp delSp modSp add mod">
        <pc:chgData name="Aurelien Domont" userId="6da7715ce44349b3" providerId="LiveId" clId="{7CD043B0-6B74-4D9A-84AE-1D8FE229AAC4}" dt="2023-01-20T02:43:17.260" v="2081"/>
        <pc:sldMkLst>
          <pc:docMk/>
          <pc:sldMk cId="3771701700" sldId="2559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450494475" sldId="2560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554875810" sldId="2560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1016190844" sldId="2561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1118915593" sldId="2561"/>
        </pc:sldMkLst>
      </pc:sldChg>
      <pc:sldChg chg="modSp add del mod">
        <pc:chgData name="Aurelien Domont" userId="6da7715ce44349b3" providerId="LiveId" clId="{7CD043B0-6B74-4D9A-84AE-1D8FE229AAC4}" dt="2023-01-20T02:59:32.191" v="2217" actId="47"/>
        <pc:sldMkLst>
          <pc:docMk/>
          <pc:sldMk cId="217787569" sldId="2562"/>
        </pc:sldMkLst>
      </pc:sldChg>
      <pc:sldChg chg="add del">
        <pc:chgData name="Aurelien Domont" userId="6da7715ce44349b3" providerId="LiveId" clId="{7CD043B0-6B74-4D9A-84AE-1D8FE229AAC4}" dt="2023-01-20T02:38:58.252" v="1972"/>
        <pc:sldMkLst>
          <pc:docMk/>
          <pc:sldMk cId="2259288495" sldId="2562"/>
        </pc:sldMkLst>
      </pc:sldChg>
      <pc:sldChg chg="delSp modSp add del mod">
        <pc:chgData name="Aurelien Domont" userId="6da7715ce44349b3" providerId="LiveId" clId="{7CD043B0-6B74-4D9A-84AE-1D8FE229AAC4}" dt="2023-01-25T05:15:07.571" v="9230" actId="47"/>
        <pc:sldMkLst>
          <pc:docMk/>
          <pc:sldMk cId="889624982" sldId="2563"/>
        </pc:sldMkLst>
      </pc:sldChg>
      <pc:sldChg chg="delSp modSp add del mod">
        <pc:chgData name="Aurelien Domont" userId="6da7715ce44349b3" providerId="LiveId" clId="{7CD043B0-6B74-4D9A-84AE-1D8FE229AAC4}" dt="2023-01-25T05:15:07.571" v="9230" actId="47"/>
        <pc:sldMkLst>
          <pc:docMk/>
          <pc:sldMk cId="1217326178" sldId="2564"/>
        </pc:sldMkLst>
      </pc:sldChg>
      <pc:sldChg chg="addSp delSp modSp add del mod">
        <pc:chgData name="Aurelien Domont" userId="6da7715ce44349b3" providerId="LiveId" clId="{7CD043B0-6B74-4D9A-84AE-1D8FE229AAC4}" dt="2023-01-20T03:03:41.469" v="2265" actId="47"/>
        <pc:sldMkLst>
          <pc:docMk/>
          <pc:sldMk cId="4214743595" sldId="2565"/>
        </pc:sldMkLst>
      </pc:sldChg>
      <pc:sldChg chg="addSp delSp modSp add mod">
        <pc:chgData name="Aurelien Domont" userId="6da7715ce44349b3" providerId="LiveId" clId="{7CD043B0-6B74-4D9A-84AE-1D8FE229AAC4}" dt="2023-01-20T04:06:33.044" v="3258" actId="478"/>
        <pc:sldMkLst>
          <pc:docMk/>
          <pc:sldMk cId="3285208466" sldId="2566"/>
        </pc:sldMkLst>
      </pc:sldChg>
      <pc:sldChg chg="add del">
        <pc:chgData name="Aurelien Domont" userId="6da7715ce44349b3" providerId="LiveId" clId="{7CD043B0-6B74-4D9A-84AE-1D8FE229AAC4}" dt="2023-01-20T03:21:25.206" v="2631" actId="47"/>
        <pc:sldMkLst>
          <pc:docMk/>
          <pc:sldMk cId="3515322684" sldId="2567"/>
        </pc:sldMkLst>
      </pc:sldChg>
      <pc:sldChg chg="delSp add del mod ord">
        <pc:chgData name="Aurelien Domont" userId="6da7715ce44349b3" providerId="LiveId" clId="{7CD043B0-6B74-4D9A-84AE-1D8FE229AAC4}" dt="2023-01-25T05:15:07.571" v="9230" actId="47"/>
        <pc:sldMkLst>
          <pc:docMk/>
          <pc:sldMk cId="4014275064" sldId="2568"/>
        </pc:sldMkLst>
      </pc:sldChg>
      <pc:sldChg chg="addSp delSp modSp add del mod">
        <pc:chgData name="Aurelien Domont" userId="6da7715ce44349b3" providerId="LiveId" clId="{7CD043B0-6B74-4D9A-84AE-1D8FE229AAC4}" dt="2023-01-20T03:07:42.268" v="2347" actId="47"/>
        <pc:sldMkLst>
          <pc:docMk/>
          <pc:sldMk cId="4034531066" sldId="2569"/>
        </pc:sldMkLst>
      </pc:sldChg>
      <pc:sldChg chg="add del">
        <pc:chgData name="Aurelien Domont" userId="6da7715ce44349b3" providerId="LiveId" clId="{7CD043B0-6B74-4D9A-84AE-1D8FE229AAC4}" dt="2023-01-20T03:07:44.719" v="2348" actId="47"/>
        <pc:sldMkLst>
          <pc:docMk/>
          <pc:sldMk cId="242494872" sldId="2570"/>
        </pc:sldMkLst>
      </pc:sldChg>
      <pc:sldChg chg="addSp delSp modSp add del mod">
        <pc:chgData name="Aurelien Domont" userId="6da7715ce44349b3" providerId="LiveId" clId="{7CD043B0-6B74-4D9A-84AE-1D8FE229AAC4}" dt="2023-01-20T03:06:12.927" v="2295" actId="47"/>
        <pc:sldMkLst>
          <pc:docMk/>
          <pc:sldMk cId="1190452073" sldId="2571"/>
        </pc:sldMkLst>
      </pc:sldChg>
      <pc:sldChg chg="add del">
        <pc:chgData name="Aurelien Domont" userId="6da7715ce44349b3" providerId="LiveId" clId="{7CD043B0-6B74-4D9A-84AE-1D8FE229AAC4}" dt="2023-01-20T03:07:40.768" v="2346" actId="47"/>
        <pc:sldMkLst>
          <pc:docMk/>
          <pc:sldMk cId="1415374067" sldId="2572"/>
        </pc:sldMkLst>
      </pc:sldChg>
      <pc:sldChg chg="delSp modSp add mod">
        <pc:chgData name="Aurelien Domont" userId="6da7715ce44349b3" providerId="LiveId" clId="{7CD043B0-6B74-4D9A-84AE-1D8FE229AAC4}" dt="2023-01-20T04:06:36.198" v="3259" actId="478"/>
        <pc:sldMkLst>
          <pc:docMk/>
          <pc:sldMk cId="168400318" sldId="2573"/>
        </pc:sldMkLst>
      </pc:sldChg>
      <pc:sldChg chg="delSp modSp add mod">
        <pc:chgData name="Aurelien Domont" userId="6da7715ce44349b3" providerId="LiveId" clId="{7CD043B0-6B74-4D9A-84AE-1D8FE229AAC4}" dt="2023-01-20T04:06:29.896" v="3257" actId="478"/>
        <pc:sldMkLst>
          <pc:docMk/>
          <pc:sldMk cId="3109918362" sldId="2574"/>
        </pc:sldMkLst>
      </pc:sldChg>
      <pc:sldChg chg="addSp modSp add mod">
        <pc:chgData name="Aurelien Domont" userId="6da7715ce44349b3" providerId="LiveId" clId="{7CD043B0-6B74-4D9A-84AE-1D8FE229AAC4}" dt="2023-01-20T03:57:13.897" v="3083"/>
        <pc:sldMkLst>
          <pc:docMk/>
          <pc:sldMk cId="1687835262" sldId="2575"/>
        </pc:sldMkLst>
      </pc:sldChg>
      <pc:sldChg chg="addSp delSp modSp add mod">
        <pc:chgData name="Aurelien Domont" userId="6da7715ce44349b3" providerId="LiveId" clId="{7CD043B0-6B74-4D9A-84AE-1D8FE229AAC4}" dt="2023-01-20T04:06:24.695" v="3256" actId="478"/>
        <pc:sldMkLst>
          <pc:docMk/>
          <pc:sldMk cId="3499924189" sldId="2576"/>
        </pc:sldMkLst>
      </pc:sldChg>
      <pc:sldChg chg="addSp delSp modSp add mod">
        <pc:chgData name="Aurelien Domont" userId="6da7715ce44349b3" providerId="LiveId" clId="{7CD043B0-6B74-4D9A-84AE-1D8FE229AAC4}" dt="2023-01-20T04:06:20.555" v="3255" actId="478"/>
        <pc:sldMkLst>
          <pc:docMk/>
          <pc:sldMk cId="3274052290" sldId="2577"/>
        </pc:sldMkLst>
      </pc:sldChg>
      <pc:sldChg chg="addSp modSp add mod">
        <pc:chgData name="Aurelien Domont" userId="6da7715ce44349b3" providerId="LiveId" clId="{7CD043B0-6B74-4D9A-84AE-1D8FE229AAC4}" dt="2023-01-23T02:18:17.382" v="3300"/>
        <pc:sldMkLst>
          <pc:docMk/>
          <pc:sldMk cId="80454488" sldId="2578"/>
        </pc:sldMkLst>
      </pc:sldChg>
      <pc:sldChg chg="modSp add del mod">
        <pc:chgData name="Aurelien Domont" userId="6da7715ce44349b3" providerId="LiveId" clId="{7CD043B0-6B74-4D9A-84AE-1D8FE229AAC4}" dt="2023-01-20T03:41:37.903" v="2977" actId="47"/>
        <pc:sldMkLst>
          <pc:docMk/>
          <pc:sldMk cId="723247636" sldId="2578"/>
        </pc:sldMkLst>
      </pc:sldChg>
      <pc:sldChg chg="addSp delSp modSp add mod">
        <pc:chgData name="Aurelien Domont" userId="6da7715ce44349b3" providerId="LiveId" clId="{7CD043B0-6B74-4D9A-84AE-1D8FE229AAC4}" dt="2023-01-20T04:06:11.932" v="3254" actId="478"/>
        <pc:sldMkLst>
          <pc:docMk/>
          <pc:sldMk cId="149126807" sldId="2579"/>
        </pc:sldMkLst>
      </pc:sldChg>
      <pc:sldChg chg="addSp delSp modSp add mod">
        <pc:chgData name="Aurelien Domont" userId="6da7715ce44349b3" providerId="LiveId" clId="{7CD043B0-6B74-4D9A-84AE-1D8FE229AAC4}" dt="2023-01-20T04:07:18.135" v="3284" actId="20577"/>
        <pc:sldMkLst>
          <pc:docMk/>
          <pc:sldMk cId="920435364" sldId="2580"/>
        </pc:sldMkLst>
      </pc:sldChg>
      <pc:sldChg chg="addSp modSp add mod">
        <pc:chgData name="Aurelien Domont" userId="6da7715ce44349b3" providerId="LiveId" clId="{7CD043B0-6B74-4D9A-84AE-1D8FE229AAC4}" dt="2023-01-23T02:18:18.928" v="3301"/>
        <pc:sldMkLst>
          <pc:docMk/>
          <pc:sldMk cId="3646551861" sldId="2581"/>
        </pc:sldMkLst>
      </pc:sldChg>
      <pc:sldChg chg="addSp delSp modSp add mod">
        <pc:chgData name="Aurelien Domont" userId="6da7715ce44349b3" providerId="LiveId" clId="{7CD043B0-6B74-4D9A-84AE-1D8FE229AAC4}" dt="2023-01-23T04:08:59.749" v="5430" actId="20577"/>
        <pc:sldMkLst>
          <pc:docMk/>
          <pc:sldMk cId="973395138" sldId="2582"/>
        </pc:sldMkLst>
      </pc:sldChg>
      <pc:sldChg chg="add del ord">
        <pc:chgData name="Aurelien Domont" userId="6da7715ce44349b3" providerId="LiveId" clId="{7CD043B0-6B74-4D9A-84AE-1D8FE229AAC4}" dt="2023-01-25T05:15:07.571" v="9230" actId="47"/>
        <pc:sldMkLst>
          <pc:docMk/>
          <pc:sldMk cId="457113529" sldId="2583"/>
        </pc:sldMkLst>
      </pc:sldChg>
      <pc:sldChg chg="add del">
        <pc:chgData name="Aurelien Domont" userId="6da7715ce44349b3" providerId="LiveId" clId="{7CD043B0-6B74-4D9A-84AE-1D8FE229AAC4}" dt="2023-01-23T03:28:55.198" v="3478" actId="47"/>
        <pc:sldMkLst>
          <pc:docMk/>
          <pc:sldMk cId="3665556730" sldId="2583"/>
        </pc:sldMkLst>
      </pc:sldChg>
      <pc:sldChg chg="add del ord">
        <pc:chgData name="Aurelien Domont" userId="6da7715ce44349b3" providerId="LiveId" clId="{7CD043B0-6B74-4D9A-84AE-1D8FE229AAC4}" dt="2023-01-23T04:13:43.690" v="5780" actId="47"/>
        <pc:sldMkLst>
          <pc:docMk/>
          <pc:sldMk cId="2685084697" sldId="2584"/>
        </pc:sldMkLst>
      </pc:sldChg>
      <pc:sldChg chg="addSp delSp modSp add mod">
        <pc:chgData name="Aurelien Domont" userId="6da7715ce44349b3" providerId="LiveId" clId="{7CD043B0-6B74-4D9A-84AE-1D8FE229AAC4}" dt="2023-01-23T03:58:11.827" v="5081" actId="1038"/>
        <pc:sldMkLst>
          <pc:docMk/>
          <pc:sldMk cId="2152972054" sldId="2585"/>
        </pc:sldMkLst>
      </pc:sldChg>
      <pc:sldChg chg="addSp delSp modSp add mod">
        <pc:chgData name="Aurelien Domont" userId="6da7715ce44349b3" providerId="LiveId" clId="{7CD043B0-6B74-4D9A-84AE-1D8FE229AAC4}" dt="2023-01-23T03:59:04.250" v="5088" actId="20577"/>
        <pc:sldMkLst>
          <pc:docMk/>
          <pc:sldMk cId="2531193052" sldId="2586"/>
        </pc:sldMkLst>
      </pc:sldChg>
      <pc:sldChg chg="addSp delSp modSp add mod">
        <pc:chgData name="Aurelien Domont" userId="6da7715ce44349b3" providerId="LiveId" clId="{7CD043B0-6B74-4D9A-84AE-1D8FE229AAC4}" dt="2023-01-23T04:02:31.285" v="5201" actId="1036"/>
        <pc:sldMkLst>
          <pc:docMk/>
          <pc:sldMk cId="4048029769" sldId="2587"/>
        </pc:sldMkLst>
      </pc:sldChg>
      <pc:sldChg chg="addSp delSp modSp add mod">
        <pc:chgData name="Aurelien Domont" userId="6da7715ce44349b3" providerId="LiveId" clId="{7CD043B0-6B74-4D9A-84AE-1D8FE229AAC4}" dt="2023-01-23T04:03:47.065" v="5229" actId="571"/>
        <pc:sldMkLst>
          <pc:docMk/>
          <pc:sldMk cId="3145140750" sldId="2588"/>
        </pc:sldMkLst>
      </pc:sldChg>
      <pc:sldChg chg="addSp delSp modSp add mod">
        <pc:chgData name="Aurelien Domont" userId="6da7715ce44349b3" providerId="LiveId" clId="{7CD043B0-6B74-4D9A-84AE-1D8FE229AAC4}" dt="2023-01-23T04:08:46.950" v="5422" actId="20577"/>
        <pc:sldMkLst>
          <pc:docMk/>
          <pc:sldMk cId="1870678215" sldId="2589"/>
        </pc:sldMkLst>
      </pc:sldChg>
      <pc:sldChg chg="addSp modSp add mod">
        <pc:chgData name="Aurelien Domont" userId="6da7715ce44349b3" providerId="LiveId" clId="{7CD043B0-6B74-4D9A-84AE-1D8FE229AAC4}" dt="2023-01-23T04:13:39.698" v="5779" actId="113"/>
        <pc:sldMkLst>
          <pc:docMk/>
          <pc:sldMk cId="3987364234" sldId="2590"/>
        </pc:sldMkLst>
      </pc:sldChg>
      <pc:sldChg chg="addSp modSp add mod">
        <pc:chgData name="Aurelien Domont" userId="6da7715ce44349b3" providerId="LiveId" clId="{7CD043B0-6B74-4D9A-84AE-1D8FE229AAC4}" dt="2023-01-23T04:12:00.749" v="5671" actId="14100"/>
        <pc:sldMkLst>
          <pc:docMk/>
          <pc:sldMk cId="2387750748" sldId="2591"/>
        </pc:sldMkLst>
      </pc:sldChg>
      <pc:sldChg chg="modSp add mod">
        <pc:chgData name="Aurelien Domont" userId="6da7715ce44349b3" providerId="LiveId" clId="{7CD043B0-6B74-4D9A-84AE-1D8FE229AAC4}" dt="2023-01-23T04:14:11.359" v="5795" actId="1036"/>
        <pc:sldMkLst>
          <pc:docMk/>
          <pc:sldMk cId="3404398653" sldId="2592"/>
        </pc:sldMkLst>
      </pc:sldChg>
      <pc:sldChg chg="modSp add mod">
        <pc:chgData name="Aurelien Domont" userId="6da7715ce44349b3" providerId="LiveId" clId="{7CD043B0-6B74-4D9A-84AE-1D8FE229AAC4}" dt="2023-01-23T04:20:22.849" v="5812" actId="20577"/>
        <pc:sldMkLst>
          <pc:docMk/>
          <pc:sldMk cId="1271381689" sldId="2593"/>
        </pc:sldMkLst>
      </pc:sldChg>
      <pc:sldChg chg="addSp delSp modSp add mod">
        <pc:chgData name="Aurelien Domont" userId="6da7715ce44349b3" providerId="LiveId" clId="{7CD043B0-6B74-4D9A-84AE-1D8FE229AAC4}" dt="2023-01-23T04:45:09.681" v="6179" actId="20577"/>
        <pc:sldMkLst>
          <pc:docMk/>
          <pc:sldMk cId="3027148322" sldId="2594"/>
        </pc:sldMkLst>
      </pc:sldChg>
      <pc:sldChg chg="delSp modSp add mod">
        <pc:chgData name="Aurelien Domont" userId="6da7715ce44349b3" providerId="LiveId" clId="{7CD043B0-6B74-4D9A-84AE-1D8FE229AAC4}" dt="2023-01-23T04:44:00.901" v="6142" actId="465"/>
        <pc:sldMkLst>
          <pc:docMk/>
          <pc:sldMk cId="1134372063" sldId="2595"/>
        </pc:sldMkLst>
      </pc:sldChg>
      <pc:sldChg chg="modSp add mod">
        <pc:chgData name="Aurelien Domont" userId="6da7715ce44349b3" providerId="LiveId" clId="{7CD043B0-6B74-4D9A-84AE-1D8FE229AAC4}" dt="2023-01-23T04:45:41.007" v="6186" actId="207"/>
        <pc:sldMkLst>
          <pc:docMk/>
          <pc:sldMk cId="271317158" sldId="2596"/>
        </pc:sldMkLst>
      </pc:sldChg>
      <pc:sldChg chg="modSp add mod">
        <pc:chgData name="Aurelien Domont" userId="6da7715ce44349b3" providerId="LiveId" clId="{7CD043B0-6B74-4D9A-84AE-1D8FE229AAC4}" dt="2023-01-23T04:46:57.477" v="6203" actId="1035"/>
        <pc:sldMkLst>
          <pc:docMk/>
          <pc:sldMk cId="990426303" sldId="2597"/>
        </pc:sldMkLst>
      </pc:sldChg>
      <pc:sldChg chg="modSp add mod">
        <pc:chgData name="Aurelien Domont" userId="6da7715ce44349b3" providerId="LiveId" clId="{7CD043B0-6B74-4D9A-84AE-1D8FE229AAC4}" dt="2023-01-23T04:49:28.927" v="6219" actId="20577"/>
        <pc:sldMkLst>
          <pc:docMk/>
          <pc:sldMk cId="3404802973" sldId="2598"/>
        </pc:sldMkLst>
      </pc:sldChg>
      <pc:sldChg chg="modSp add mod">
        <pc:chgData name="Aurelien Domont" userId="6da7715ce44349b3" providerId="LiveId" clId="{7CD043B0-6B74-4D9A-84AE-1D8FE229AAC4}" dt="2023-01-23T04:54:38.045" v="6292" actId="1036"/>
        <pc:sldMkLst>
          <pc:docMk/>
          <pc:sldMk cId="3709563799" sldId="2599"/>
        </pc:sldMkLst>
      </pc:sldChg>
      <pc:sldChg chg="modSp add mod">
        <pc:chgData name="Aurelien Domont" userId="6da7715ce44349b3" providerId="LiveId" clId="{7CD043B0-6B74-4D9A-84AE-1D8FE229AAC4}" dt="2023-01-23T04:54:23.301" v="6277" actId="20577"/>
        <pc:sldMkLst>
          <pc:docMk/>
          <pc:sldMk cId="1351119352" sldId="2600"/>
        </pc:sldMkLst>
      </pc:sldChg>
      <pc:sldChg chg="modSp add mod">
        <pc:chgData name="Aurelien Domont" userId="6da7715ce44349b3" providerId="LiveId" clId="{7CD043B0-6B74-4D9A-84AE-1D8FE229AAC4}" dt="2023-01-23T04:55:21.706" v="6307" actId="1035"/>
        <pc:sldMkLst>
          <pc:docMk/>
          <pc:sldMk cId="519061037" sldId="2601"/>
        </pc:sldMkLst>
      </pc:sldChg>
      <pc:sldChg chg="modSp add mod">
        <pc:chgData name="Aurelien Domont" userId="6da7715ce44349b3" providerId="LiveId" clId="{7CD043B0-6B74-4D9A-84AE-1D8FE229AAC4}" dt="2023-01-24T03:19:02.413" v="6332" actId="20577"/>
        <pc:sldMkLst>
          <pc:docMk/>
          <pc:sldMk cId="4192037883" sldId="2602"/>
        </pc:sldMkLst>
      </pc:sldChg>
      <pc:sldChg chg="modSp add mod">
        <pc:chgData name="Aurelien Domont" userId="6da7715ce44349b3" providerId="LiveId" clId="{7CD043B0-6B74-4D9A-84AE-1D8FE229AAC4}" dt="2023-01-24T03:23:17.465" v="6366" actId="404"/>
        <pc:sldMkLst>
          <pc:docMk/>
          <pc:sldMk cId="2966377203" sldId="2603"/>
        </pc:sldMkLst>
      </pc:sldChg>
      <pc:sldChg chg="modSp add mod">
        <pc:chgData name="Aurelien Domont" userId="6da7715ce44349b3" providerId="LiveId" clId="{7CD043B0-6B74-4D9A-84AE-1D8FE229AAC4}" dt="2023-01-24T03:31:12.237" v="6382" actId="1036"/>
        <pc:sldMkLst>
          <pc:docMk/>
          <pc:sldMk cId="3075035238" sldId="2604"/>
        </pc:sldMkLst>
      </pc:sldChg>
      <pc:sldChg chg="addSp modSp add mod">
        <pc:chgData name="Aurelien Domont" userId="6da7715ce44349b3" providerId="LiveId" clId="{7CD043B0-6B74-4D9A-84AE-1D8FE229AAC4}" dt="2023-01-26T05:37:30.614" v="9250" actId="20577"/>
        <pc:sldMkLst>
          <pc:docMk/>
          <pc:sldMk cId="1032995605" sldId="2605"/>
        </pc:sldMkLst>
      </pc:sldChg>
      <pc:sldChg chg="modSp add mod">
        <pc:chgData name="Aurelien Domont" userId="6da7715ce44349b3" providerId="LiveId" clId="{7CD043B0-6B74-4D9A-84AE-1D8FE229AAC4}" dt="2023-01-24T03:34:45.873" v="6533" actId="20577"/>
        <pc:sldMkLst>
          <pc:docMk/>
          <pc:sldMk cId="246641167" sldId="2606"/>
        </pc:sldMkLst>
      </pc:sldChg>
      <pc:sldChg chg="modSp add mod">
        <pc:chgData name="Aurelien Domont" userId="6da7715ce44349b3" providerId="LiveId" clId="{7CD043B0-6B74-4D9A-84AE-1D8FE229AAC4}" dt="2023-01-24T03:37:47.771" v="6560" actId="790"/>
        <pc:sldMkLst>
          <pc:docMk/>
          <pc:sldMk cId="4278786815" sldId="2607"/>
        </pc:sldMkLst>
      </pc:sldChg>
      <pc:sldChg chg="modSp add mod">
        <pc:chgData name="Aurelien Domont" userId="6da7715ce44349b3" providerId="LiveId" clId="{7CD043B0-6B74-4D9A-84AE-1D8FE229AAC4}" dt="2023-01-24T03:38:32.927" v="6574" actId="1036"/>
        <pc:sldMkLst>
          <pc:docMk/>
          <pc:sldMk cId="217879835" sldId="2608"/>
        </pc:sldMkLst>
      </pc:sldChg>
      <pc:sldChg chg="modSp add mod">
        <pc:chgData name="Aurelien Domont" userId="6da7715ce44349b3" providerId="LiveId" clId="{7CD043B0-6B74-4D9A-84AE-1D8FE229AAC4}" dt="2023-01-24T03:45:31.626" v="6596" actId="20577"/>
        <pc:sldMkLst>
          <pc:docMk/>
          <pc:sldMk cId="1336764095" sldId="2609"/>
        </pc:sldMkLst>
      </pc:sldChg>
      <pc:sldChg chg="addSp delSp modSp add mod">
        <pc:chgData name="Aurelien Domont" userId="6da7715ce44349b3" providerId="LiveId" clId="{7CD043B0-6B74-4D9A-84AE-1D8FE229AAC4}" dt="2023-01-24T04:18:44.536" v="7520" actId="6549"/>
        <pc:sldMkLst>
          <pc:docMk/>
          <pc:sldMk cId="277450242" sldId="2610"/>
        </pc:sldMkLst>
      </pc:sldChg>
      <pc:sldChg chg="modSp add del mod ord">
        <pc:chgData name="Aurelien Domont" userId="6da7715ce44349b3" providerId="LiveId" clId="{7CD043B0-6B74-4D9A-84AE-1D8FE229AAC4}" dt="2023-01-25T01:48:08.299" v="7726" actId="2696"/>
        <pc:sldMkLst>
          <pc:docMk/>
          <pc:sldMk cId="823456626" sldId="2611"/>
        </pc:sldMkLst>
      </pc:sldChg>
      <pc:sldChg chg="modSp add mod">
        <pc:chgData name="Aurelien Domont" userId="6da7715ce44349b3" providerId="LiveId" clId="{7CD043B0-6B74-4D9A-84AE-1D8FE229AAC4}" dt="2023-01-25T03:39:56.186" v="7829" actId="207"/>
        <pc:sldMkLst>
          <pc:docMk/>
          <pc:sldMk cId="1203881852" sldId="2611"/>
        </pc:sldMkLst>
      </pc:sldChg>
      <pc:sldChg chg="modSp add mod">
        <pc:chgData name="Aurelien Domont" userId="6da7715ce44349b3" providerId="LiveId" clId="{7CD043B0-6B74-4D9A-84AE-1D8FE229AAC4}" dt="2023-01-25T01:45:30.943" v="7687" actId="14100"/>
        <pc:sldMkLst>
          <pc:docMk/>
          <pc:sldMk cId="699144254" sldId="2612"/>
        </pc:sldMkLst>
      </pc:sldChg>
      <pc:sldChg chg="delSp modSp add mod">
        <pc:chgData name="Aurelien Domont" userId="6da7715ce44349b3" providerId="LiveId" clId="{7CD043B0-6B74-4D9A-84AE-1D8FE229AAC4}" dt="2023-01-25T01:47:14.442" v="7721" actId="478"/>
        <pc:sldMkLst>
          <pc:docMk/>
          <pc:sldMk cId="950384843" sldId="2613"/>
        </pc:sldMkLst>
      </pc:sldChg>
      <pc:sldChg chg="modSp add mod">
        <pc:chgData name="Aurelien Domont" userId="6da7715ce44349b3" providerId="LiveId" clId="{7CD043B0-6B74-4D9A-84AE-1D8FE229AAC4}" dt="2023-01-25T01:47:33.935" v="7722" actId="6549"/>
        <pc:sldMkLst>
          <pc:docMk/>
          <pc:sldMk cId="4093862865" sldId="2614"/>
        </pc:sldMkLst>
      </pc:sldChg>
      <pc:sldChg chg="addSp delSp modSp add mod">
        <pc:chgData name="Aurelien Domont" userId="6da7715ce44349b3" providerId="LiveId" clId="{7CD043B0-6B74-4D9A-84AE-1D8FE229AAC4}" dt="2023-01-25T03:40:11.684" v="7830" actId="207"/>
        <pc:sldMkLst>
          <pc:docMk/>
          <pc:sldMk cId="271808611" sldId="2615"/>
        </pc:sldMkLst>
      </pc:sldChg>
      <pc:sldChg chg="modSp add mod">
        <pc:chgData name="Aurelien Domont" userId="6da7715ce44349b3" providerId="LiveId" clId="{7CD043B0-6B74-4D9A-84AE-1D8FE229AAC4}" dt="2023-01-25T03:40:15.568" v="7831" actId="207"/>
        <pc:sldMkLst>
          <pc:docMk/>
          <pc:sldMk cId="4216206616" sldId="2616"/>
        </pc:sldMkLst>
      </pc:sldChg>
      <pc:sldChg chg="modSp add mod">
        <pc:chgData name="Aurelien Domont" userId="6da7715ce44349b3" providerId="LiveId" clId="{7CD043B0-6B74-4D9A-84AE-1D8FE229AAC4}" dt="2023-01-25T03:40:43.951" v="7851" actId="1035"/>
        <pc:sldMkLst>
          <pc:docMk/>
          <pc:sldMk cId="521784118" sldId="2617"/>
        </pc:sldMkLst>
      </pc:sldChg>
      <pc:sldChg chg="modSp add mod">
        <pc:chgData name="Aurelien Domont" userId="6da7715ce44349b3" providerId="LiveId" clId="{7CD043B0-6B74-4D9A-84AE-1D8FE229AAC4}" dt="2023-01-25T03:44:20.426" v="7864" actId="20577"/>
        <pc:sldMkLst>
          <pc:docMk/>
          <pc:sldMk cId="883288700" sldId="2618"/>
        </pc:sldMkLst>
      </pc:sldChg>
      <pc:sldChg chg="modSp add mod">
        <pc:chgData name="Aurelien Domont" userId="6da7715ce44349b3" providerId="LiveId" clId="{7CD043B0-6B74-4D9A-84AE-1D8FE229AAC4}" dt="2023-01-25T03:47:46.491" v="7905" actId="1035"/>
        <pc:sldMkLst>
          <pc:docMk/>
          <pc:sldMk cId="1477443042" sldId="2619"/>
        </pc:sldMkLst>
      </pc:sldChg>
      <pc:sldChg chg="modSp add mod">
        <pc:chgData name="Aurelien Domont" userId="6da7715ce44349b3" providerId="LiveId" clId="{7CD043B0-6B74-4D9A-84AE-1D8FE229AAC4}" dt="2023-01-25T03:48:04.850" v="7920" actId="1036"/>
        <pc:sldMkLst>
          <pc:docMk/>
          <pc:sldMk cId="3090989609" sldId="2620"/>
        </pc:sldMkLst>
      </pc:sldChg>
      <pc:sldChg chg="modSp add mod">
        <pc:chgData name="Aurelien Domont" userId="6da7715ce44349b3" providerId="LiveId" clId="{7CD043B0-6B74-4D9A-84AE-1D8FE229AAC4}" dt="2023-01-25T03:49:42.077" v="7945" actId="20577"/>
        <pc:sldMkLst>
          <pc:docMk/>
          <pc:sldMk cId="145987337" sldId="2621"/>
        </pc:sldMkLst>
      </pc:sldChg>
      <pc:sldChg chg="modSp add mod">
        <pc:chgData name="Aurelien Domont" userId="6da7715ce44349b3" providerId="LiveId" clId="{7CD043B0-6B74-4D9A-84AE-1D8FE229AAC4}" dt="2023-01-25T03:53:31.070" v="7951" actId="255"/>
        <pc:sldMkLst>
          <pc:docMk/>
          <pc:sldMk cId="930751640" sldId="2622"/>
        </pc:sldMkLst>
      </pc:sldChg>
      <pc:sldChg chg="addSp delSp modSp add mod ord">
        <pc:chgData name="Aurelien Domont" userId="6da7715ce44349b3" providerId="LiveId" clId="{7CD043B0-6B74-4D9A-84AE-1D8FE229AAC4}" dt="2023-01-25T03:59:01.868" v="7982"/>
        <pc:sldMkLst>
          <pc:docMk/>
          <pc:sldMk cId="647264979" sldId="2623"/>
        </pc:sldMkLst>
      </pc:sldChg>
      <pc:sldChg chg="delSp add mod ord">
        <pc:chgData name="Aurelien Domont" userId="6da7715ce44349b3" providerId="LiveId" clId="{7CD043B0-6B74-4D9A-84AE-1D8FE229AAC4}" dt="2023-01-25T03:59:05.080" v="7985" actId="478"/>
        <pc:sldMkLst>
          <pc:docMk/>
          <pc:sldMk cId="1875087816" sldId="2624"/>
        </pc:sldMkLst>
      </pc:sldChg>
      <pc:sldChg chg="modSp add mod">
        <pc:chgData name="Aurelien Domont" userId="6da7715ce44349b3" providerId="LiveId" clId="{7CD043B0-6B74-4D9A-84AE-1D8FE229AAC4}" dt="2023-01-25T04:10:37.363" v="8065" actId="20577"/>
        <pc:sldMkLst>
          <pc:docMk/>
          <pc:sldMk cId="2288615205" sldId="2625"/>
        </pc:sldMkLst>
      </pc:sldChg>
      <pc:sldChg chg="addSp delSp modSp add del mod">
        <pc:chgData name="Aurelien Domont" userId="6da7715ce44349b3" providerId="LiveId" clId="{7CD043B0-6B74-4D9A-84AE-1D8FE229AAC4}" dt="2023-01-25T04:24:09.481" v="8376" actId="47"/>
        <pc:sldMkLst>
          <pc:docMk/>
          <pc:sldMk cId="2970965617" sldId="2626"/>
        </pc:sldMkLst>
      </pc:sldChg>
      <pc:sldChg chg="addSp delSp modSp add mod">
        <pc:chgData name="Aurelien Domont" userId="6da7715ce44349b3" providerId="LiveId" clId="{7CD043B0-6B74-4D9A-84AE-1D8FE229AAC4}" dt="2023-01-25T04:29:52.591" v="8622" actId="14100"/>
        <pc:sldMkLst>
          <pc:docMk/>
          <pc:sldMk cId="3024276857" sldId="2627"/>
        </pc:sldMkLst>
      </pc:sldChg>
      <pc:sldChg chg="modSp add mod">
        <pc:chgData name="Aurelien Domont" userId="6da7715ce44349b3" providerId="LiveId" clId="{7CD043B0-6B74-4D9A-84AE-1D8FE229AAC4}" dt="2023-01-25T04:30:21.362" v="8641" actId="1036"/>
        <pc:sldMkLst>
          <pc:docMk/>
          <pc:sldMk cId="2401429624" sldId="2628"/>
        </pc:sldMkLst>
      </pc:sldChg>
      <pc:sldChg chg="modSp add mod">
        <pc:chgData name="Aurelien Domont" userId="6da7715ce44349b3" providerId="LiveId" clId="{7CD043B0-6B74-4D9A-84AE-1D8FE229AAC4}" dt="2023-01-25T04:33:46.053" v="8695" actId="20577"/>
        <pc:sldMkLst>
          <pc:docMk/>
          <pc:sldMk cId="557752984" sldId="2629"/>
        </pc:sldMkLst>
      </pc:sldChg>
      <pc:sldChg chg="modSp add mod">
        <pc:chgData name="Aurelien Domont" userId="6da7715ce44349b3" providerId="LiveId" clId="{7CD043B0-6B74-4D9A-84AE-1D8FE229AAC4}" dt="2023-01-25T04:38:20.758" v="8709" actId="1035"/>
        <pc:sldMkLst>
          <pc:docMk/>
          <pc:sldMk cId="2774501735" sldId="2630"/>
        </pc:sldMkLst>
      </pc:sldChg>
      <pc:sldChg chg="modSp add mod">
        <pc:chgData name="Aurelien Domont" userId="6da7715ce44349b3" providerId="LiveId" clId="{7CD043B0-6B74-4D9A-84AE-1D8FE229AAC4}" dt="2023-01-25T04:31:05.415" v="8684" actId="1036"/>
        <pc:sldMkLst>
          <pc:docMk/>
          <pc:sldMk cId="152977254" sldId="2631"/>
        </pc:sldMkLst>
      </pc:sldChg>
      <pc:sldChg chg="modSp add mod">
        <pc:chgData name="Aurelien Domont" userId="6da7715ce44349b3" providerId="LiveId" clId="{7CD043B0-6B74-4D9A-84AE-1D8FE229AAC4}" dt="2023-01-25T04:40:04.889" v="8712" actId="20577"/>
        <pc:sldMkLst>
          <pc:docMk/>
          <pc:sldMk cId="2556662504" sldId="2632"/>
        </pc:sldMkLst>
      </pc:sldChg>
      <pc:sldChg chg="modSp add mod">
        <pc:chgData name="Aurelien Domont" userId="6da7715ce44349b3" providerId="LiveId" clId="{7CD043B0-6B74-4D9A-84AE-1D8FE229AAC4}" dt="2023-01-25T04:42:33.146" v="8727" actId="1035"/>
        <pc:sldMkLst>
          <pc:docMk/>
          <pc:sldMk cId="1690563895" sldId="2633"/>
        </pc:sldMkLst>
      </pc:sldChg>
      <pc:sldChg chg="modSp add mod">
        <pc:chgData name="Aurelien Domont" userId="6da7715ce44349b3" providerId="LiveId" clId="{7CD043B0-6B74-4D9A-84AE-1D8FE229AAC4}" dt="2023-01-25T04:42:46.442" v="8751" actId="1035"/>
        <pc:sldMkLst>
          <pc:docMk/>
          <pc:sldMk cId="2065251419" sldId="2634"/>
        </pc:sldMkLst>
      </pc:sldChg>
      <pc:sldChg chg="modSp add mod">
        <pc:chgData name="Aurelien Domont" userId="6da7715ce44349b3" providerId="LiveId" clId="{7CD043B0-6B74-4D9A-84AE-1D8FE229AAC4}" dt="2023-01-25T04:44:12.680" v="8772" actId="20577"/>
        <pc:sldMkLst>
          <pc:docMk/>
          <pc:sldMk cId="3605416799" sldId="2635"/>
        </pc:sldMkLst>
      </pc:sldChg>
      <pc:sldChg chg="modSp add mod">
        <pc:chgData name="Aurelien Domont" userId="6da7715ce44349b3" providerId="LiveId" clId="{7CD043B0-6B74-4D9A-84AE-1D8FE229AAC4}" dt="2023-01-25T04:45:11.459" v="8787" actId="1036"/>
        <pc:sldMkLst>
          <pc:docMk/>
          <pc:sldMk cId="2637135031" sldId="2636"/>
        </pc:sldMkLst>
      </pc:sldChg>
      <pc:sldChg chg="addSp modSp add mod">
        <pc:chgData name="Aurelien Domont" userId="6da7715ce44349b3" providerId="LiveId" clId="{7CD043B0-6B74-4D9A-84AE-1D8FE229AAC4}" dt="2023-01-25T04:48:11.054" v="8803" actId="1076"/>
        <pc:sldMkLst>
          <pc:docMk/>
          <pc:sldMk cId="874617753" sldId="2637"/>
        </pc:sldMkLst>
      </pc:sldChg>
      <pc:sldChg chg="modSp add mod">
        <pc:chgData name="Aurelien Domont" userId="6da7715ce44349b3" providerId="LiveId" clId="{7CD043B0-6B74-4D9A-84AE-1D8FE229AAC4}" dt="2023-01-25T04:49:14.194" v="8817" actId="1036"/>
        <pc:sldMkLst>
          <pc:docMk/>
          <pc:sldMk cId="2412603565" sldId="2638"/>
        </pc:sldMkLst>
      </pc:sldChg>
      <pc:sldChg chg="delSp modSp add mod">
        <pc:chgData name="Aurelien Domont" userId="6da7715ce44349b3" providerId="LiveId" clId="{7CD043B0-6B74-4D9A-84AE-1D8FE229AAC4}" dt="2023-01-25T04:52:31.530" v="8848" actId="20577"/>
        <pc:sldMkLst>
          <pc:docMk/>
          <pc:sldMk cId="921222379" sldId="2639"/>
        </pc:sldMkLst>
      </pc:sldChg>
      <pc:sldChg chg="addSp delSp modSp add mod">
        <pc:chgData name="Aurelien Domont" userId="6da7715ce44349b3" providerId="LiveId" clId="{7CD043B0-6B74-4D9A-84AE-1D8FE229AAC4}" dt="2023-01-25T05:07:13.118" v="9132" actId="20577"/>
        <pc:sldMkLst>
          <pc:docMk/>
          <pc:sldMk cId="161867065" sldId="2640"/>
        </pc:sldMkLst>
      </pc:sldChg>
      <pc:sldChg chg="modSp add mod">
        <pc:chgData name="Aurelien Domont" userId="6da7715ce44349b3" providerId="LiveId" clId="{7CD043B0-6B74-4D9A-84AE-1D8FE229AAC4}" dt="2023-01-25T05:03:06.920" v="9120" actId="14100"/>
        <pc:sldMkLst>
          <pc:docMk/>
          <pc:sldMk cId="568804104" sldId="2641"/>
        </pc:sldMkLst>
      </pc:sldChg>
      <pc:sldChg chg="modSp add mod">
        <pc:chgData name="Aurelien Domont" userId="6da7715ce44349b3" providerId="LiveId" clId="{7CD043B0-6B74-4D9A-84AE-1D8FE229AAC4}" dt="2023-01-25T05:04:54.469" v="9129" actId="20577"/>
        <pc:sldMkLst>
          <pc:docMk/>
          <pc:sldMk cId="768467491" sldId="2642"/>
        </pc:sldMkLst>
      </pc:sldChg>
      <pc:sldChg chg="addSp delSp modSp add mod">
        <pc:chgData name="Aurelien Domont" userId="6da7715ce44349b3" providerId="LiveId" clId="{7CD043B0-6B74-4D9A-84AE-1D8FE229AAC4}" dt="2023-01-25T05:14:22.026" v="9229" actId="404"/>
        <pc:sldMkLst>
          <pc:docMk/>
          <pc:sldMk cId="1189212000" sldId="2643"/>
        </pc:sldMkLst>
      </pc:sldChg>
      <pc:sldChg chg="modSp add del mod">
        <pc:chgData name="Aurelien Domont" userId="6da7715ce44349b3" providerId="LiveId" clId="{7CD043B0-6B74-4D9A-84AE-1D8FE229AAC4}" dt="2023-01-25T05:12:41.932" v="9225" actId="47"/>
        <pc:sldMkLst>
          <pc:docMk/>
          <pc:sldMk cId="36905750" sldId="2644"/>
        </pc:sldMkLst>
      </pc:sldChg>
    </pc:docChg>
  </pc:docChgLst>
  <pc:docChgLst>
    <pc:chgData name="Aurelien Domont" userId="6da7715ce44349b3" providerId="LiveId" clId="{11D631C8-8465-429C-9B71-639FD3C58B15}"/>
    <pc:docChg chg="undo redo custSel addSld delSld modSld sldOrd">
      <pc:chgData name="Aurelien Domont" userId="6da7715ce44349b3" providerId="LiveId" clId="{11D631C8-8465-429C-9B71-639FD3C58B15}" dt="2023-03-29T06:03:00.523" v="19216" actId="207"/>
      <pc:docMkLst>
        <pc:docMk/>
      </pc:docMkLst>
      <pc:sldChg chg="modSp mod">
        <pc:chgData name="Aurelien Domont" userId="6da7715ce44349b3" providerId="LiveId" clId="{11D631C8-8465-429C-9B71-639FD3C58B15}" dt="2023-03-13T06:14:15.604" v="27" actId="20577"/>
        <pc:sldMkLst>
          <pc:docMk/>
          <pc:sldMk cId="3131901387" sldId="256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2200666334" sldId="1519"/>
        </pc:sldMkLst>
      </pc:sldChg>
      <pc:sldChg chg="addSp delSp modSp add mod">
        <pc:chgData name="Aurelien Domont" userId="6da7715ce44349b3" providerId="LiveId" clId="{11D631C8-8465-429C-9B71-639FD3C58B15}" dt="2023-03-27T00:55:58.566" v="7884" actId="20577"/>
        <pc:sldMkLst>
          <pc:docMk/>
          <pc:sldMk cId="4053884491" sldId="152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754585881" sldId="1598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203125793" sldId="1608"/>
        </pc:sldMkLst>
      </pc:sldChg>
      <pc:sldChg chg="modSp add mod">
        <pc:chgData name="Aurelien Domont" userId="6da7715ce44349b3" providerId="LiveId" clId="{11D631C8-8465-429C-9B71-639FD3C58B15}" dt="2023-03-15T22:44:59.924" v="6646" actId="20577"/>
        <pc:sldMkLst>
          <pc:docMk/>
          <pc:sldMk cId="951226682" sldId="170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252826214" sldId="171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32566646" sldId="1899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3550809612" sldId="1975"/>
        </pc:sldMkLst>
      </pc:sldChg>
      <pc:sldChg chg="addSp delSp modSp add mod">
        <pc:chgData name="Aurelien Domont" userId="6da7715ce44349b3" providerId="LiveId" clId="{11D631C8-8465-429C-9B71-639FD3C58B15}" dt="2023-03-28T23:46:41.613" v="15912" actId="20577"/>
        <pc:sldMkLst>
          <pc:docMk/>
          <pc:sldMk cId="1142596438" sldId="1997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938337455" sldId="2034"/>
        </pc:sldMkLst>
      </pc:sldChg>
      <pc:sldChg chg="delSp modSp add mod">
        <pc:chgData name="Aurelien Domont" userId="6da7715ce44349b3" providerId="LiveId" clId="{11D631C8-8465-429C-9B71-639FD3C58B15}" dt="2023-03-14T02:16:47.870" v="1028" actId="14100"/>
        <pc:sldMkLst>
          <pc:docMk/>
          <pc:sldMk cId="1791256544" sldId="2043"/>
        </pc:sldMkLst>
      </pc:sldChg>
      <pc:sldChg chg="delSp modSp add mod">
        <pc:chgData name="Aurelien Domont" userId="6da7715ce44349b3" providerId="LiveId" clId="{11D631C8-8465-429C-9B71-639FD3C58B15}" dt="2023-03-14T02:17:56.844" v="1042" actId="207"/>
        <pc:sldMkLst>
          <pc:docMk/>
          <pc:sldMk cId="1941477428" sldId="2044"/>
        </pc:sldMkLst>
      </pc:sldChg>
      <pc:sldChg chg="delSp add mod">
        <pc:chgData name="Aurelien Domont" userId="6da7715ce44349b3" providerId="LiveId" clId="{11D631C8-8465-429C-9B71-639FD3C58B15}" dt="2023-03-14T02:21:46.019" v="1043" actId="478"/>
        <pc:sldMkLst>
          <pc:docMk/>
          <pc:sldMk cId="2879015806" sldId="2045"/>
        </pc:sldMkLst>
      </pc:sldChg>
      <pc:sldChg chg="delSp add mod">
        <pc:chgData name="Aurelien Domont" userId="6da7715ce44349b3" providerId="LiveId" clId="{11D631C8-8465-429C-9B71-639FD3C58B15}" dt="2023-03-14T02:21:50.011" v="1044" actId="478"/>
        <pc:sldMkLst>
          <pc:docMk/>
          <pc:sldMk cId="129425495" sldId="2046"/>
        </pc:sldMkLst>
      </pc:sldChg>
      <pc:sldChg chg="delSp modSp add mod ord">
        <pc:chgData name="Aurelien Domont" userId="6da7715ce44349b3" providerId="LiveId" clId="{11D631C8-8465-429C-9B71-639FD3C58B15}" dt="2023-03-14T02:26:43.223" v="1079" actId="1038"/>
        <pc:sldMkLst>
          <pc:docMk/>
          <pc:sldMk cId="196548318" sldId="2047"/>
        </pc:sldMkLst>
      </pc:sldChg>
      <pc:sldChg chg="add del">
        <pc:chgData name="Aurelien Domont" userId="6da7715ce44349b3" providerId="LiveId" clId="{11D631C8-8465-429C-9B71-639FD3C58B15}" dt="2023-03-14T02:28:46.296" v="1104" actId="47"/>
        <pc:sldMkLst>
          <pc:docMk/>
          <pc:sldMk cId="52126558" sldId="2048"/>
        </pc:sldMkLst>
      </pc:sldChg>
      <pc:sldChg chg="delSp modSp add mod ord">
        <pc:chgData name="Aurelien Domont" userId="6da7715ce44349b3" providerId="LiveId" clId="{11D631C8-8465-429C-9B71-639FD3C58B15}" dt="2023-03-14T02:36:18.359" v="1145"/>
        <pc:sldMkLst>
          <pc:docMk/>
          <pc:sldMk cId="3226948351" sldId="2049"/>
        </pc:sldMkLst>
      </pc:sldChg>
      <pc:sldChg chg="delSp modSp add mod ord">
        <pc:chgData name="Aurelien Domont" userId="6da7715ce44349b3" providerId="LiveId" clId="{11D631C8-8465-429C-9B71-639FD3C58B15}" dt="2023-03-14T02:47:02.558" v="1207" actId="207"/>
        <pc:sldMkLst>
          <pc:docMk/>
          <pc:sldMk cId="2389921841" sldId="2050"/>
        </pc:sldMkLst>
      </pc:sldChg>
      <pc:sldChg chg="addSp delSp modSp add mod ord">
        <pc:chgData name="Aurelien Domont" userId="6da7715ce44349b3" providerId="LiveId" clId="{11D631C8-8465-429C-9B71-639FD3C58B15}" dt="2023-03-14T02:46:56.947" v="1206" actId="207"/>
        <pc:sldMkLst>
          <pc:docMk/>
          <pc:sldMk cId="2025715215" sldId="2051"/>
        </pc:sldMkLst>
      </pc:sldChg>
      <pc:sldChg chg="delSp modSp add mod">
        <pc:chgData name="Aurelien Domont" userId="6da7715ce44349b3" providerId="LiveId" clId="{11D631C8-8465-429C-9B71-639FD3C58B15}" dt="2023-03-14T02:53:06.948" v="1330" actId="478"/>
        <pc:sldMkLst>
          <pc:docMk/>
          <pc:sldMk cId="1093863424" sldId="2055"/>
        </pc:sldMkLst>
      </pc:sldChg>
      <pc:sldChg chg="delSp modSp add mod ord">
        <pc:chgData name="Aurelien Domont" userId="6da7715ce44349b3" providerId="LiveId" clId="{11D631C8-8465-429C-9B71-639FD3C58B15}" dt="2023-03-14T03:03:54.657" v="1431"/>
        <pc:sldMkLst>
          <pc:docMk/>
          <pc:sldMk cId="1686250495" sldId="2061"/>
        </pc:sldMkLst>
      </pc:sldChg>
      <pc:sldChg chg="delSp modSp add mod ord">
        <pc:chgData name="Aurelien Domont" userId="6da7715ce44349b3" providerId="LiveId" clId="{11D631C8-8465-429C-9B71-639FD3C58B15}" dt="2023-03-14T03:04:26.701" v="1438" actId="208"/>
        <pc:sldMkLst>
          <pc:docMk/>
          <pc:sldMk cId="194476739" sldId="2062"/>
        </pc:sldMkLst>
      </pc:sldChg>
      <pc:sldChg chg="delSp modSp add mod ord">
        <pc:chgData name="Aurelien Domont" userId="6da7715ce44349b3" providerId="LiveId" clId="{11D631C8-8465-429C-9B71-639FD3C58B15}" dt="2023-03-14T03:04:32.817" v="1439" actId="208"/>
        <pc:sldMkLst>
          <pc:docMk/>
          <pc:sldMk cId="2008455501" sldId="2063"/>
        </pc:sldMkLst>
      </pc:sldChg>
      <pc:sldChg chg="delSp modSp add mod">
        <pc:chgData name="Aurelien Domont" userId="6da7715ce44349b3" providerId="LiveId" clId="{11D631C8-8465-429C-9B71-639FD3C58B15}" dt="2023-03-14T03:09:56.372" v="1489" actId="14100"/>
        <pc:sldMkLst>
          <pc:docMk/>
          <pc:sldMk cId="1536422891" sldId="2065"/>
        </pc:sldMkLst>
      </pc:sldChg>
      <pc:sldChg chg="delSp modSp add mod">
        <pc:chgData name="Aurelien Domont" userId="6da7715ce44349b3" providerId="LiveId" clId="{11D631C8-8465-429C-9B71-639FD3C58B15}" dt="2023-03-15T23:43:40.088" v="7325" actId="478"/>
        <pc:sldMkLst>
          <pc:docMk/>
          <pc:sldMk cId="1669404760" sldId="2067"/>
        </pc:sldMkLst>
      </pc:sldChg>
      <pc:sldChg chg="delSp modSp add mod">
        <pc:chgData name="Aurelien Domont" userId="6da7715ce44349b3" providerId="LiveId" clId="{11D631C8-8465-429C-9B71-639FD3C58B15}" dt="2023-03-15T23:44:15.068" v="7352" actId="313"/>
        <pc:sldMkLst>
          <pc:docMk/>
          <pc:sldMk cId="3188900707" sldId="2069"/>
        </pc:sldMkLst>
      </pc:sldChg>
      <pc:sldChg chg="delSp add mod">
        <pc:chgData name="Aurelien Domont" userId="6da7715ce44349b3" providerId="LiveId" clId="{11D631C8-8465-429C-9B71-639FD3C58B15}" dt="2023-03-15T23:44:35.901" v="7353" actId="478"/>
        <pc:sldMkLst>
          <pc:docMk/>
          <pc:sldMk cId="2185247960" sldId="2070"/>
        </pc:sldMkLst>
      </pc:sldChg>
      <pc:sldChg chg="delSp add mod">
        <pc:chgData name="Aurelien Domont" userId="6da7715ce44349b3" providerId="LiveId" clId="{11D631C8-8465-429C-9B71-639FD3C58B15}" dt="2023-03-15T23:45:24.035" v="7354" actId="478"/>
        <pc:sldMkLst>
          <pc:docMk/>
          <pc:sldMk cId="386621584" sldId="2071"/>
        </pc:sldMkLst>
      </pc:sldChg>
      <pc:sldChg chg="delSp add mod">
        <pc:chgData name="Aurelien Domont" userId="6da7715ce44349b3" providerId="LiveId" clId="{11D631C8-8465-429C-9B71-639FD3C58B15}" dt="2023-03-15T23:46:22.597" v="7355" actId="478"/>
        <pc:sldMkLst>
          <pc:docMk/>
          <pc:sldMk cId="3700098489" sldId="2072"/>
        </pc:sldMkLst>
      </pc:sldChg>
      <pc:sldChg chg="delSp modSp add mod">
        <pc:chgData name="Aurelien Domont" userId="6da7715ce44349b3" providerId="LiveId" clId="{11D631C8-8465-429C-9B71-639FD3C58B15}" dt="2023-03-15T23:48:39.355" v="7358" actId="120"/>
        <pc:sldMkLst>
          <pc:docMk/>
          <pc:sldMk cId="877404762" sldId="2074"/>
        </pc:sldMkLst>
      </pc:sldChg>
      <pc:sldChg chg="delSp modSp add mod">
        <pc:chgData name="Aurelien Domont" userId="6da7715ce44349b3" providerId="LiveId" clId="{11D631C8-8465-429C-9B71-639FD3C58B15}" dt="2023-03-15T23:50:03.823" v="7361" actId="20577"/>
        <pc:sldMkLst>
          <pc:docMk/>
          <pc:sldMk cId="4222175720" sldId="2075"/>
        </pc:sldMkLst>
      </pc:sldChg>
      <pc:sldChg chg="delSp add mod">
        <pc:chgData name="Aurelien Domont" userId="6da7715ce44349b3" providerId="LiveId" clId="{11D631C8-8465-429C-9B71-639FD3C58B15}" dt="2023-03-15T23:50:29.454" v="7362" actId="478"/>
        <pc:sldMkLst>
          <pc:docMk/>
          <pc:sldMk cId="4170941360" sldId="2076"/>
        </pc:sldMkLst>
      </pc:sldChg>
      <pc:sldChg chg="delSp add mod">
        <pc:chgData name="Aurelien Domont" userId="6da7715ce44349b3" providerId="LiveId" clId="{11D631C8-8465-429C-9B71-639FD3C58B15}" dt="2023-03-15T23:50:49.886" v="7363" actId="478"/>
        <pc:sldMkLst>
          <pc:docMk/>
          <pc:sldMk cId="2165683231" sldId="2077"/>
        </pc:sldMkLst>
      </pc:sldChg>
      <pc:sldChg chg="delSp add mod">
        <pc:chgData name="Aurelien Domont" userId="6da7715ce44349b3" providerId="LiveId" clId="{11D631C8-8465-429C-9B71-639FD3C58B15}" dt="2023-03-15T23:51:39.833" v="7364" actId="478"/>
        <pc:sldMkLst>
          <pc:docMk/>
          <pc:sldMk cId="657725419" sldId="2078"/>
        </pc:sldMkLst>
      </pc:sldChg>
      <pc:sldChg chg="delSp add mod">
        <pc:chgData name="Aurelien Domont" userId="6da7715ce44349b3" providerId="LiveId" clId="{11D631C8-8465-429C-9B71-639FD3C58B15}" dt="2023-03-15T23:52:28.732" v="7365" actId="478"/>
        <pc:sldMkLst>
          <pc:docMk/>
          <pc:sldMk cId="783253053" sldId="2079"/>
        </pc:sldMkLst>
      </pc:sldChg>
      <pc:sldChg chg="delSp add mod">
        <pc:chgData name="Aurelien Domont" userId="6da7715ce44349b3" providerId="LiveId" clId="{11D631C8-8465-429C-9B71-639FD3C58B15}" dt="2023-03-16T00:04:01.815" v="7366" actId="478"/>
        <pc:sldMkLst>
          <pc:docMk/>
          <pc:sldMk cId="504236061" sldId="2080"/>
        </pc:sldMkLst>
      </pc:sldChg>
      <pc:sldChg chg="addSp delSp modSp add mod">
        <pc:chgData name="Aurelien Domont" userId="6da7715ce44349b3" providerId="LiveId" clId="{11D631C8-8465-429C-9B71-639FD3C58B15}" dt="2023-03-16T00:09:19.931" v="7507" actId="20577"/>
        <pc:sldMkLst>
          <pc:docMk/>
          <pc:sldMk cId="3743800268" sldId="2082"/>
        </pc:sldMkLst>
      </pc:sldChg>
      <pc:sldChg chg="add del">
        <pc:chgData name="Aurelien Domont" userId="6da7715ce44349b3" providerId="LiveId" clId="{11D631C8-8465-429C-9B71-639FD3C58B15}" dt="2023-03-16T00:09:37.369" v="7508" actId="47"/>
        <pc:sldMkLst>
          <pc:docMk/>
          <pc:sldMk cId="725621892" sldId="2083"/>
        </pc:sldMkLst>
      </pc:sldChg>
      <pc:sldChg chg="delSp add mod">
        <pc:chgData name="Aurelien Domont" userId="6da7715ce44349b3" providerId="LiveId" clId="{11D631C8-8465-429C-9B71-639FD3C58B15}" dt="2023-03-16T00:09:58.244" v="7510" actId="478"/>
        <pc:sldMkLst>
          <pc:docMk/>
          <pc:sldMk cId="518177370" sldId="2085"/>
        </pc:sldMkLst>
      </pc:sldChg>
      <pc:sldChg chg="modSp add mod">
        <pc:chgData name="Aurelien Domont" userId="6da7715ce44349b3" providerId="LiveId" clId="{11D631C8-8465-429C-9B71-639FD3C58B15}" dt="2023-03-16T00:10:18.285" v="7512" actId="208"/>
        <pc:sldMkLst>
          <pc:docMk/>
          <pc:sldMk cId="1635101007" sldId="2086"/>
        </pc:sldMkLst>
      </pc:sldChg>
      <pc:sldChg chg="modSp add mod">
        <pc:chgData name="Aurelien Domont" userId="6da7715ce44349b3" providerId="LiveId" clId="{11D631C8-8465-429C-9B71-639FD3C58B15}" dt="2023-03-16T00:10:30.423" v="7514" actId="108"/>
        <pc:sldMkLst>
          <pc:docMk/>
          <pc:sldMk cId="2264173797" sldId="2087"/>
        </pc:sldMkLst>
      </pc:sldChg>
      <pc:sldChg chg="modSp add mod">
        <pc:chgData name="Aurelien Domont" userId="6da7715ce44349b3" providerId="LiveId" clId="{11D631C8-8465-429C-9B71-639FD3C58B15}" dt="2023-03-16T00:11:08.847" v="7521" actId="108"/>
        <pc:sldMkLst>
          <pc:docMk/>
          <pc:sldMk cId="1282570405" sldId="2088"/>
        </pc:sldMkLst>
      </pc:sldChg>
      <pc:sldChg chg="modSp add mod">
        <pc:chgData name="Aurelien Domont" userId="6da7715ce44349b3" providerId="LiveId" clId="{11D631C8-8465-429C-9B71-639FD3C58B15}" dt="2023-03-16T00:10:56.785" v="7520" actId="179"/>
        <pc:sldMkLst>
          <pc:docMk/>
          <pc:sldMk cId="3621034712" sldId="2089"/>
        </pc:sldMkLst>
      </pc:sldChg>
      <pc:sldChg chg="delSp modSp add mod">
        <pc:chgData name="Aurelien Domont" userId="6da7715ce44349b3" providerId="LiveId" clId="{11D631C8-8465-429C-9B71-639FD3C58B15}" dt="2023-03-27T22:59:53.801" v="11371" actId="14861"/>
        <pc:sldMkLst>
          <pc:docMk/>
          <pc:sldMk cId="3993043350" sldId="2091"/>
        </pc:sldMkLst>
      </pc:sldChg>
      <pc:sldChg chg="delSp modSp add mod">
        <pc:chgData name="Aurelien Domont" userId="6da7715ce44349b3" providerId="LiveId" clId="{11D631C8-8465-429C-9B71-639FD3C58B15}" dt="2023-03-27T23:00:32.989" v="11373" actId="207"/>
        <pc:sldMkLst>
          <pc:docMk/>
          <pc:sldMk cId="1498609364" sldId="2092"/>
        </pc:sldMkLst>
      </pc:sldChg>
      <pc:sldChg chg="delSp modSp add mod">
        <pc:chgData name="Aurelien Domont" userId="6da7715ce44349b3" providerId="LiveId" clId="{11D631C8-8465-429C-9B71-639FD3C58B15}" dt="2023-03-27T23:00:52.194" v="11375" actId="207"/>
        <pc:sldMkLst>
          <pc:docMk/>
          <pc:sldMk cId="535458184" sldId="2093"/>
        </pc:sldMkLst>
      </pc:sldChg>
      <pc:sldChg chg="addSp delSp modSp add mod">
        <pc:chgData name="Aurelien Domont" userId="6da7715ce44349b3" providerId="LiveId" clId="{11D631C8-8465-429C-9B71-639FD3C58B15}" dt="2023-03-27T23:13:59.915" v="11486" actId="14100"/>
        <pc:sldMkLst>
          <pc:docMk/>
          <pc:sldMk cId="651653487" sldId="2094"/>
        </pc:sldMkLst>
      </pc:sldChg>
      <pc:sldChg chg="delSp modSp add mod">
        <pc:chgData name="Aurelien Domont" userId="6da7715ce44349b3" providerId="LiveId" clId="{11D631C8-8465-429C-9B71-639FD3C58B15}" dt="2023-03-27T23:01:31.483" v="11381" actId="14100"/>
        <pc:sldMkLst>
          <pc:docMk/>
          <pc:sldMk cId="625287640" sldId="2096"/>
        </pc:sldMkLst>
      </pc:sldChg>
      <pc:sldChg chg="delSp modSp add mod">
        <pc:chgData name="Aurelien Domont" userId="6da7715ce44349b3" providerId="LiveId" clId="{11D631C8-8465-429C-9B71-639FD3C58B15}" dt="2023-03-27T23:03:33.467" v="11384" actId="20577"/>
        <pc:sldMkLst>
          <pc:docMk/>
          <pc:sldMk cId="3048970893" sldId="2097"/>
        </pc:sldMkLst>
      </pc:sldChg>
      <pc:sldChg chg="delSp modSp add mod">
        <pc:chgData name="Aurelien Domont" userId="6da7715ce44349b3" providerId="LiveId" clId="{11D631C8-8465-429C-9B71-639FD3C58B15}" dt="2023-03-27T23:06:22.152" v="11454" actId="478"/>
        <pc:sldMkLst>
          <pc:docMk/>
          <pc:sldMk cId="2252894015" sldId="2099"/>
        </pc:sldMkLst>
      </pc:sldChg>
      <pc:sldChg chg="add del">
        <pc:chgData name="Aurelien Domont" userId="6da7715ce44349b3" providerId="LiveId" clId="{11D631C8-8465-429C-9B71-639FD3C58B15}" dt="2023-03-27T23:09:47.742" v="11456" actId="47"/>
        <pc:sldMkLst>
          <pc:docMk/>
          <pc:sldMk cId="1397609565" sldId="2101"/>
        </pc:sldMkLst>
      </pc:sldChg>
      <pc:sldChg chg="delSp modSp add mod">
        <pc:chgData name="Aurelien Domont" userId="6da7715ce44349b3" providerId="LiveId" clId="{11D631C8-8465-429C-9B71-639FD3C58B15}" dt="2023-03-28T23:51:17.953" v="15985" actId="20577"/>
        <pc:sldMkLst>
          <pc:docMk/>
          <pc:sldMk cId="1358997949" sldId="2103"/>
        </pc:sldMkLst>
      </pc:sldChg>
      <pc:sldChg chg="delSp modSp add mod">
        <pc:chgData name="Aurelien Domont" userId="6da7715ce44349b3" providerId="LiveId" clId="{11D631C8-8465-429C-9B71-639FD3C58B15}" dt="2023-03-28T23:15:07.679" v="15717" actId="313"/>
        <pc:sldMkLst>
          <pc:docMk/>
          <pc:sldMk cId="3125225703" sldId="2104"/>
        </pc:sldMkLst>
      </pc:sldChg>
      <pc:sldChg chg="delSp modSp add mod">
        <pc:chgData name="Aurelien Domont" userId="6da7715ce44349b3" providerId="LiveId" clId="{11D631C8-8465-429C-9B71-639FD3C58B15}" dt="2023-03-28T23:22:35.443" v="15729" actId="20577"/>
        <pc:sldMkLst>
          <pc:docMk/>
          <pc:sldMk cId="3812564341" sldId="2105"/>
        </pc:sldMkLst>
      </pc:sldChg>
      <pc:sldChg chg="delSp modSp add mod">
        <pc:chgData name="Aurelien Domont" userId="6da7715ce44349b3" providerId="LiveId" clId="{11D631C8-8465-429C-9B71-639FD3C58B15}" dt="2023-03-28T23:24:43.313" v="15731" actId="20577"/>
        <pc:sldMkLst>
          <pc:docMk/>
          <pc:sldMk cId="2852665442" sldId="2106"/>
        </pc:sldMkLst>
      </pc:sldChg>
      <pc:sldChg chg="delSp add mod">
        <pc:chgData name="Aurelien Domont" userId="6da7715ce44349b3" providerId="LiveId" clId="{11D631C8-8465-429C-9B71-639FD3C58B15}" dt="2023-03-28T23:27:21.580" v="15732" actId="478"/>
        <pc:sldMkLst>
          <pc:docMk/>
          <pc:sldMk cId="223344633" sldId="2107"/>
        </pc:sldMkLst>
      </pc:sldChg>
      <pc:sldChg chg="delSp add mod">
        <pc:chgData name="Aurelien Domont" userId="6da7715ce44349b3" providerId="LiveId" clId="{11D631C8-8465-429C-9B71-639FD3C58B15}" dt="2023-03-28T23:32:16.836" v="15733" actId="478"/>
        <pc:sldMkLst>
          <pc:docMk/>
          <pc:sldMk cId="806836000" sldId="2108"/>
        </pc:sldMkLst>
      </pc:sldChg>
      <pc:sldChg chg="delSp add del mod">
        <pc:chgData name="Aurelien Domont" userId="6da7715ce44349b3" providerId="LiveId" clId="{11D631C8-8465-429C-9B71-639FD3C58B15}" dt="2023-03-28T23:34:57.451" v="15735" actId="47"/>
        <pc:sldMkLst>
          <pc:docMk/>
          <pc:sldMk cId="1937528398" sldId="2109"/>
        </pc:sldMkLst>
      </pc:sldChg>
      <pc:sldChg chg="addSp delSp modSp add mod">
        <pc:chgData name="Aurelien Domont" userId="6da7715ce44349b3" providerId="LiveId" clId="{11D631C8-8465-429C-9B71-639FD3C58B15}" dt="2023-03-28T23:55:32.916" v="16162" actId="403"/>
        <pc:sldMkLst>
          <pc:docMk/>
          <pc:sldMk cId="275358002" sldId="2113"/>
        </pc:sldMkLst>
      </pc:sldChg>
      <pc:sldChg chg="delSp modSp add mod">
        <pc:chgData name="Aurelien Domont" userId="6da7715ce44349b3" providerId="LiveId" clId="{11D631C8-8465-429C-9B71-639FD3C58B15}" dt="2023-03-28T23:56:27.312" v="16188" actId="20577"/>
        <pc:sldMkLst>
          <pc:docMk/>
          <pc:sldMk cId="1702910889" sldId="2114"/>
        </pc:sldMkLst>
      </pc:sldChg>
      <pc:sldChg chg="addSp delSp modSp add mod">
        <pc:chgData name="Aurelien Domont" userId="6da7715ce44349b3" providerId="LiveId" clId="{11D631C8-8465-429C-9B71-639FD3C58B15}" dt="2023-03-29T00:04:44.953" v="16192"/>
        <pc:sldMkLst>
          <pc:docMk/>
          <pc:sldMk cId="2600317858" sldId="2115"/>
        </pc:sldMkLst>
      </pc:sldChg>
      <pc:sldChg chg="delSp add mod">
        <pc:chgData name="Aurelien Domont" userId="6da7715ce44349b3" providerId="LiveId" clId="{11D631C8-8465-429C-9B71-639FD3C58B15}" dt="2023-03-29T00:02:35.307" v="16191" actId="478"/>
        <pc:sldMkLst>
          <pc:docMk/>
          <pc:sldMk cId="2751616195" sldId="2116"/>
        </pc:sldMkLst>
      </pc:sldChg>
      <pc:sldChg chg="delSp add mod">
        <pc:chgData name="Aurelien Domont" userId="6da7715ce44349b3" providerId="LiveId" clId="{11D631C8-8465-429C-9B71-639FD3C58B15}" dt="2023-03-29T00:04:49.875" v="16193" actId="478"/>
        <pc:sldMkLst>
          <pc:docMk/>
          <pc:sldMk cId="3740624415" sldId="2117"/>
        </pc:sldMkLst>
      </pc:sldChg>
      <pc:sldChg chg="delSp modSp add mod">
        <pc:chgData name="Aurelien Domont" userId="6da7715ce44349b3" providerId="LiveId" clId="{11D631C8-8465-429C-9B71-639FD3C58B15}" dt="2023-03-29T00:05:28.727" v="16195" actId="120"/>
        <pc:sldMkLst>
          <pc:docMk/>
          <pc:sldMk cId="2590137127" sldId="2118"/>
        </pc:sldMkLst>
      </pc:sldChg>
      <pc:sldChg chg="delSp modSp add mod">
        <pc:chgData name="Aurelien Domont" userId="6da7715ce44349b3" providerId="LiveId" clId="{11D631C8-8465-429C-9B71-639FD3C58B15}" dt="2023-03-29T00:06:57.021" v="16198" actId="20577"/>
        <pc:sldMkLst>
          <pc:docMk/>
          <pc:sldMk cId="3622736872" sldId="2119"/>
        </pc:sldMkLst>
      </pc:sldChg>
      <pc:sldChg chg="delSp add mod">
        <pc:chgData name="Aurelien Domont" userId="6da7715ce44349b3" providerId="LiveId" clId="{11D631C8-8465-429C-9B71-639FD3C58B15}" dt="2023-03-29T00:07:37.888" v="16199" actId="478"/>
        <pc:sldMkLst>
          <pc:docMk/>
          <pc:sldMk cId="2655155174" sldId="2120"/>
        </pc:sldMkLst>
      </pc:sldChg>
      <pc:sldChg chg="delSp add mod">
        <pc:chgData name="Aurelien Domont" userId="6da7715ce44349b3" providerId="LiveId" clId="{11D631C8-8465-429C-9B71-639FD3C58B15}" dt="2023-03-29T00:09:43.206" v="16200" actId="478"/>
        <pc:sldMkLst>
          <pc:docMk/>
          <pc:sldMk cId="922855882" sldId="2121"/>
        </pc:sldMkLst>
      </pc:sldChg>
      <pc:sldChg chg="delSp add mod">
        <pc:chgData name="Aurelien Domont" userId="6da7715ce44349b3" providerId="LiveId" clId="{11D631C8-8465-429C-9B71-639FD3C58B15}" dt="2023-03-29T00:09:46.190" v="16201" actId="478"/>
        <pc:sldMkLst>
          <pc:docMk/>
          <pc:sldMk cId="695715238" sldId="2122"/>
        </pc:sldMkLst>
      </pc:sldChg>
      <pc:sldChg chg="delSp add mod">
        <pc:chgData name="Aurelien Domont" userId="6da7715ce44349b3" providerId="LiveId" clId="{11D631C8-8465-429C-9B71-639FD3C58B15}" dt="2023-03-29T00:12:03.401" v="16208" actId="478"/>
        <pc:sldMkLst>
          <pc:docMk/>
          <pc:sldMk cId="3064100713" sldId="2123"/>
        </pc:sldMkLst>
      </pc:sldChg>
      <pc:sldChg chg="delSp modSp add mod">
        <pc:chgData name="Aurelien Domont" userId="6da7715ce44349b3" providerId="LiveId" clId="{11D631C8-8465-429C-9B71-639FD3C58B15}" dt="2023-03-29T00:13:42.576" v="16221" actId="6549"/>
        <pc:sldMkLst>
          <pc:docMk/>
          <pc:sldMk cId="3346223148" sldId="2124"/>
        </pc:sldMkLst>
      </pc:sldChg>
      <pc:sldChg chg="delSp modSp add mod">
        <pc:chgData name="Aurelien Domont" userId="6da7715ce44349b3" providerId="LiveId" clId="{11D631C8-8465-429C-9B71-639FD3C58B15}" dt="2023-03-29T00:14:38.827" v="16224" actId="1037"/>
        <pc:sldMkLst>
          <pc:docMk/>
          <pc:sldMk cId="2146979530" sldId="2125"/>
        </pc:sldMkLst>
      </pc:sldChg>
      <pc:sldChg chg="delSp modSp add mod">
        <pc:chgData name="Aurelien Domont" userId="6da7715ce44349b3" providerId="LiveId" clId="{11D631C8-8465-429C-9B71-639FD3C58B15}" dt="2023-03-29T00:22:25.694" v="16262" actId="20577"/>
        <pc:sldMkLst>
          <pc:docMk/>
          <pc:sldMk cId="2857685170" sldId="2126"/>
        </pc:sldMkLst>
      </pc:sldChg>
      <pc:sldChg chg="delSp modSp add mod">
        <pc:chgData name="Aurelien Domont" userId="6da7715ce44349b3" providerId="LiveId" clId="{11D631C8-8465-429C-9B71-639FD3C58B15}" dt="2023-03-29T00:19:22.486" v="16226" actId="404"/>
        <pc:sldMkLst>
          <pc:docMk/>
          <pc:sldMk cId="3977975263" sldId="2127"/>
        </pc:sldMkLst>
      </pc:sldChg>
      <pc:sldChg chg="delSp add mod">
        <pc:chgData name="Aurelien Domont" userId="6da7715ce44349b3" providerId="LiveId" clId="{11D631C8-8465-429C-9B71-639FD3C58B15}" dt="2023-03-29T00:12:14.218" v="16213" actId="478"/>
        <pc:sldMkLst>
          <pc:docMk/>
          <pc:sldMk cId="3266360664" sldId="2128"/>
        </pc:sldMkLst>
      </pc:sldChg>
      <pc:sldChg chg="delSp add mod">
        <pc:chgData name="Aurelien Domont" userId="6da7715ce44349b3" providerId="LiveId" clId="{11D631C8-8465-429C-9B71-639FD3C58B15}" dt="2023-03-29T00:12:15.866" v="16214" actId="478"/>
        <pc:sldMkLst>
          <pc:docMk/>
          <pc:sldMk cId="4086621151" sldId="2129"/>
        </pc:sldMkLst>
      </pc:sldChg>
      <pc:sldChg chg="delSp modSp add mod">
        <pc:chgData name="Aurelien Domont" userId="6da7715ce44349b3" providerId="LiveId" clId="{11D631C8-8465-429C-9B71-639FD3C58B15}" dt="2023-03-29T00:22:40.825" v="16263" actId="120"/>
        <pc:sldMkLst>
          <pc:docMk/>
          <pc:sldMk cId="1361202638" sldId="2130"/>
        </pc:sldMkLst>
      </pc:sldChg>
      <pc:sldChg chg="delSp modSp add mod">
        <pc:chgData name="Aurelien Domont" userId="6da7715ce44349b3" providerId="LiveId" clId="{11D631C8-8465-429C-9B71-639FD3C58B15}" dt="2023-03-29T00:12:24.770" v="16217" actId="208"/>
        <pc:sldMkLst>
          <pc:docMk/>
          <pc:sldMk cId="2070605805" sldId="2131"/>
        </pc:sldMkLst>
      </pc:sldChg>
      <pc:sldChg chg="delSp modSp add mod">
        <pc:chgData name="Aurelien Domont" userId="6da7715ce44349b3" providerId="LiveId" clId="{11D631C8-8465-429C-9B71-639FD3C58B15}" dt="2023-03-29T00:26:46.994" v="16287" actId="478"/>
        <pc:sldMkLst>
          <pc:docMk/>
          <pc:sldMk cId="1858963735" sldId="2132"/>
        </pc:sldMkLst>
      </pc:sldChg>
      <pc:sldChg chg="delSp modSp add mod">
        <pc:chgData name="Aurelien Domont" userId="6da7715ce44349b3" providerId="LiveId" clId="{11D631C8-8465-429C-9B71-639FD3C58B15}" dt="2023-03-29T00:28:18.145" v="16308" actId="20577"/>
        <pc:sldMkLst>
          <pc:docMk/>
          <pc:sldMk cId="4089298547" sldId="2133"/>
        </pc:sldMkLst>
      </pc:sldChg>
      <pc:sldChg chg="delSp modSp add mod">
        <pc:chgData name="Aurelien Domont" userId="6da7715ce44349b3" providerId="LiveId" clId="{11D631C8-8465-429C-9B71-639FD3C58B15}" dt="2023-03-29T00:28:54.912" v="16311" actId="20577"/>
        <pc:sldMkLst>
          <pc:docMk/>
          <pc:sldMk cId="2762663643" sldId="2134"/>
        </pc:sldMkLst>
      </pc:sldChg>
      <pc:sldChg chg="delSp modSp add mod">
        <pc:chgData name="Aurelien Domont" userId="6da7715ce44349b3" providerId="LiveId" clId="{11D631C8-8465-429C-9B71-639FD3C58B15}" dt="2023-03-29T00:30:35.064" v="16315" actId="20577"/>
        <pc:sldMkLst>
          <pc:docMk/>
          <pc:sldMk cId="666707119" sldId="2135"/>
        </pc:sldMkLst>
      </pc:sldChg>
      <pc:sldChg chg="delSp add mod">
        <pc:chgData name="Aurelien Domont" userId="6da7715ce44349b3" providerId="LiveId" clId="{11D631C8-8465-429C-9B71-639FD3C58B15}" dt="2023-03-29T00:26:58.713" v="16291" actId="478"/>
        <pc:sldMkLst>
          <pc:docMk/>
          <pc:sldMk cId="2204109693" sldId="2136"/>
        </pc:sldMkLst>
      </pc:sldChg>
      <pc:sldChg chg="delSp add mod">
        <pc:chgData name="Aurelien Domont" userId="6da7715ce44349b3" providerId="LiveId" clId="{11D631C8-8465-429C-9B71-639FD3C58B15}" dt="2023-03-29T00:27:00.943" v="16292" actId="478"/>
        <pc:sldMkLst>
          <pc:docMk/>
          <pc:sldMk cId="1715470214" sldId="2137"/>
        </pc:sldMkLst>
      </pc:sldChg>
      <pc:sldChg chg="delSp modSp add mod">
        <pc:chgData name="Aurelien Domont" userId="6da7715ce44349b3" providerId="LiveId" clId="{11D631C8-8465-429C-9B71-639FD3C58B15}" dt="2023-03-29T00:34:08.506" v="16317" actId="14100"/>
        <pc:sldMkLst>
          <pc:docMk/>
          <pc:sldMk cId="381828025" sldId="2138"/>
        </pc:sldMkLst>
      </pc:sldChg>
      <pc:sldChg chg="delSp modSp add mod">
        <pc:chgData name="Aurelien Domont" userId="6da7715ce44349b3" providerId="LiveId" clId="{11D631C8-8465-429C-9B71-639FD3C58B15}" dt="2023-03-29T00:35:16.289" v="16325" actId="20577"/>
        <pc:sldMkLst>
          <pc:docMk/>
          <pc:sldMk cId="872733020" sldId="2139"/>
        </pc:sldMkLst>
      </pc:sldChg>
      <pc:sldChg chg="delSp modSp add mod">
        <pc:chgData name="Aurelien Domont" userId="6da7715ce44349b3" providerId="LiveId" clId="{11D631C8-8465-429C-9B71-639FD3C58B15}" dt="2023-03-29T00:34:23.877" v="16319" actId="108"/>
        <pc:sldMkLst>
          <pc:docMk/>
          <pc:sldMk cId="1682582131" sldId="2140"/>
        </pc:sldMkLst>
      </pc:sldChg>
      <pc:sldChg chg="delSp modSp add mod">
        <pc:chgData name="Aurelien Domont" userId="6da7715ce44349b3" providerId="LiveId" clId="{11D631C8-8465-429C-9B71-639FD3C58B15}" dt="2023-03-29T00:34:26.014" v="16320" actId="108"/>
        <pc:sldMkLst>
          <pc:docMk/>
          <pc:sldMk cId="2456318762" sldId="2141"/>
        </pc:sldMkLst>
      </pc:sldChg>
      <pc:sldChg chg="delSp modSp add mod">
        <pc:chgData name="Aurelien Domont" userId="6da7715ce44349b3" providerId="LiveId" clId="{11D631C8-8465-429C-9B71-639FD3C58B15}" dt="2023-03-29T00:36:24.531" v="16326" actId="20577"/>
        <pc:sldMkLst>
          <pc:docMk/>
          <pc:sldMk cId="3824374302" sldId="2142"/>
        </pc:sldMkLst>
      </pc:sldChg>
      <pc:sldChg chg="delSp add mod">
        <pc:chgData name="Aurelien Domont" userId="6da7715ce44349b3" providerId="LiveId" clId="{11D631C8-8465-429C-9B71-639FD3C58B15}" dt="2023-03-29T00:27:14.117" v="16298" actId="478"/>
        <pc:sldMkLst>
          <pc:docMk/>
          <pc:sldMk cId="2970549212" sldId="2143"/>
        </pc:sldMkLst>
      </pc:sldChg>
      <pc:sldChg chg="delSp add mod">
        <pc:chgData name="Aurelien Domont" userId="6da7715ce44349b3" providerId="LiveId" clId="{11D631C8-8465-429C-9B71-639FD3C58B15}" dt="2023-03-29T00:27:16.379" v="16299" actId="478"/>
        <pc:sldMkLst>
          <pc:docMk/>
          <pc:sldMk cId="4139224076" sldId="2144"/>
        </pc:sldMkLst>
      </pc:sldChg>
      <pc:sldChg chg="delSp modSp add mod">
        <pc:chgData name="Aurelien Domont" userId="6da7715ce44349b3" providerId="LiveId" clId="{11D631C8-8465-429C-9B71-639FD3C58B15}" dt="2023-03-29T00:39:05.683" v="16327" actId="20577"/>
        <pc:sldMkLst>
          <pc:docMk/>
          <pc:sldMk cId="2083520571" sldId="2145"/>
        </pc:sldMkLst>
      </pc:sldChg>
      <pc:sldChg chg="delSp add mod">
        <pc:chgData name="Aurelien Domont" userId="6da7715ce44349b3" providerId="LiveId" clId="{11D631C8-8465-429C-9B71-639FD3C58B15}" dt="2023-03-29T00:27:19.342" v="16301" actId="478"/>
        <pc:sldMkLst>
          <pc:docMk/>
          <pc:sldMk cId="3919670922" sldId="2146"/>
        </pc:sldMkLst>
      </pc:sldChg>
      <pc:sldChg chg="delSp modSp add mod">
        <pc:chgData name="Aurelien Domont" userId="6da7715ce44349b3" providerId="LiveId" clId="{11D631C8-8465-429C-9B71-639FD3C58B15}" dt="2023-03-29T00:42:15.765" v="16332" actId="20577"/>
        <pc:sldMkLst>
          <pc:docMk/>
          <pc:sldMk cId="656735615" sldId="2147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926619926" sldId="2147"/>
        </pc:sldMkLst>
      </pc:sldChg>
      <pc:sldChg chg="delSp modSp add mod">
        <pc:chgData name="Aurelien Domont" userId="6da7715ce44349b3" providerId="LiveId" clId="{11D631C8-8465-429C-9B71-639FD3C58B15}" dt="2023-03-29T00:43:34.422" v="16333" actId="207"/>
        <pc:sldMkLst>
          <pc:docMk/>
          <pc:sldMk cId="1610844952" sldId="2148"/>
        </pc:sldMkLst>
      </pc:sldChg>
      <pc:sldChg chg="delSp add mod">
        <pc:chgData name="Aurelien Domont" userId="6da7715ce44349b3" providerId="LiveId" clId="{11D631C8-8465-429C-9B71-639FD3C58B15}" dt="2023-03-29T00:27:25.447" v="16304" actId="478"/>
        <pc:sldMkLst>
          <pc:docMk/>
          <pc:sldMk cId="4005396278" sldId="2149"/>
        </pc:sldMkLst>
      </pc:sldChg>
      <pc:sldChg chg="delSp modSp add mod">
        <pc:chgData name="Aurelien Domont" userId="6da7715ce44349b3" providerId="LiveId" clId="{11D631C8-8465-429C-9B71-639FD3C58B15}" dt="2023-03-29T00:45:11.314" v="16334" actId="207"/>
        <pc:sldMkLst>
          <pc:docMk/>
          <pc:sldMk cId="1767823864" sldId="2150"/>
        </pc:sldMkLst>
      </pc:sldChg>
      <pc:sldChg chg="delSp modSp add mod">
        <pc:chgData name="Aurelien Domont" userId="6da7715ce44349b3" providerId="LiveId" clId="{11D631C8-8465-429C-9B71-639FD3C58B15}" dt="2023-03-29T00:45:53.866" v="16335" actId="207"/>
        <pc:sldMkLst>
          <pc:docMk/>
          <pc:sldMk cId="1039088241" sldId="215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209091634" sldId="2192"/>
        </pc:sldMkLst>
      </pc:sldChg>
      <pc:sldChg chg="add del">
        <pc:chgData name="Aurelien Domont" userId="6da7715ce44349b3" providerId="LiveId" clId="{11D631C8-8465-429C-9B71-639FD3C58B15}" dt="2023-03-28T23:09:13.849" v="15625" actId="47"/>
        <pc:sldMkLst>
          <pc:docMk/>
          <pc:sldMk cId="2053314346" sldId="2207"/>
        </pc:sldMkLst>
      </pc:sldChg>
      <pc:sldChg chg="add del">
        <pc:chgData name="Aurelien Domont" userId="6da7715ce44349b3" providerId="LiveId" clId="{11D631C8-8465-429C-9B71-639FD3C58B15}" dt="2023-03-28T23:09:17.466" v="15626" actId="47"/>
        <pc:sldMkLst>
          <pc:docMk/>
          <pc:sldMk cId="532115891" sldId="2209"/>
        </pc:sldMkLst>
      </pc:sldChg>
      <pc:sldChg chg="add del">
        <pc:chgData name="Aurelien Domont" userId="6da7715ce44349b3" providerId="LiveId" clId="{11D631C8-8465-429C-9B71-639FD3C58B15}" dt="2023-03-27T23:01:10.141" v="11377" actId="47"/>
        <pc:sldMkLst>
          <pc:docMk/>
          <pc:sldMk cId="1727479576" sldId="2209"/>
        </pc:sldMkLst>
      </pc:sldChg>
      <pc:sldChg chg="add del">
        <pc:chgData name="Aurelien Domont" userId="6da7715ce44349b3" providerId="LiveId" clId="{11D631C8-8465-429C-9B71-639FD3C58B15}" dt="2023-03-27T23:05:42.922" v="11385" actId="47"/>
        <pc:sldMkLst>
          <pc:docMk/>
          <pc:sldMk cId="1146292422" sldId="2210"/>
        </pc:sldMkLst>
      </pc:sldChg>
      <pc:sldChg chg="add del">
        <pc:chgData name="Aurelien Domont" userId="6da7715ce44349b3" providerId="LiveId" clId="{11D631C8-8465-429C-9B71-639FD3C58B15}" dt="2023-03-28T23:47:51.457" v="15930" actId="47"/>
        <pc:sldMkLst>
          <pc:docMk/>
          <pc:sldMk cId="3371930005" sldId="2210"/>
        </pc:sldMkLst>
      </pc:sldChg>
      <pc:sldChg chg="add del">
        <pc:chgData name="Aurelien Domont" userId="6da7715ce44349b3" providerId="LiveId" clId="{11D631C8-8465-429C-9B71-639FD3C58B15}" dt="2023-03-27T23:07:00.493" v="11455" actId="47"/>
        <pc:sldMkLst>
          <pc:docMk/>
          <pc:sldMk cId="1642421099" sldId="2211"/>
        </pc:sldMkLst>
      </pc:sldChg>
      <pc:sldChg chg="add del">
        <pc:chgData name="Aurelien Domont" userId="6da7715ce44349b3" providerId="LiveId" clId="{11D631C8-8465-429C-9B71-639FD3C58B15}" dt="2023-03-29T00:11:34.054" v="16203" actId="47"/>
        <pc:sldMkLst>
          <pc:docMk/>
          <pc:sldMk cId="2411812469" sldId="2211"/>
        </pc:sldMkLst>
      </pc:sldChg>
      <pc:sldChg chg="add del">
        <pc:chgData name="Aurelien Domont" userId="6da7715ce44349b3" providerId="LiveId" clId="{11D631C8-8465-429C-9B71-639FD3C58B15}" dt="2023-03-29T00:26:29.330" v="16283" actId="47"/>
        <pc:sldMkLst>
          <pc:docMk/>
          <pc:sldMk cId="3197158538" sldId="2212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203735008" sldId="223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534399825" sldId="2240"/>
        </pc:sldMkLst>
      </pc:sldChg>
      <pc:sldChg chg="add del">
        <pc:chgData name="Aurelien Domont" userId="6da7715ce44349b3" providerId="LiveId" clId="{11D631C8-8465-429C-9B71-639FD3C58B15}" dt="2023-03-15T22:45:03.132" v="6647" actId="47"/>
        <pc:sldMkLst>
          <pc:docMk/>
          <pc:sldMk cId="435121511" sldId="2249"/>
        </pc:sldMkLst>
      </pc:sldChg>
      <pc:sldChg chg="addSp modSp add mod">
        <pc:chgData name="Aurelien Domont" userId="6da7715ce44349b3" providerId="LiveId" clId="{11D631C8-8465-429C-9B71-639FD3C58B15}" dt="2023-03-15T23:33:53.623" v="7221" actId="207"/>
        <pc:sldMkLst>
          <pc:docMk/>
          <pc:sldMk cId="2818439679" sldId="2252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2132745147" sldId="2253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1651027538" sldId="2254"/>
        </pc:sldMkLst>
      </pc:sldChg>
      <pc:sldChg chg="delSp modSp add mod">
        <pc:chgData name="Aurelien Domont" userId="6da7715ce44349b3" providerId="LiveId" clId="{11D631C8-8465-429C-9B71-639FD3C58B15}" dt="2023-03-15T23:12:07.344" v="6801" actId="207"/>
        <pc:sldMkLst>
          <pc:docMk/>
          <pc:sldMk cId="606879129" sldId="225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995647837" sldId="2340"/>
        </pc:sldMkLst>
      </pc:sldChg>
      <pc:sldChg chg="modSp add mod">
        <pc:chgData name="Aurelien Domont" userId="6da7715ce44349b3" providerId="LiveId" clId="{11D631C8-8465-429C-9B71-639FD3C58B15}" dt="2023-03-15T02:39:59.739" v="3194"/>
        <pc:sldMkLst>
          <pc:docMk/>
          <pc:sldMk cId="752528462" sldId="2372"/>
        </pc:sldMkLst>
      </pc:sldChg>
      <pc:sldChg chg="modSp add mod">
        <pc:chgData name="Aurelien Domont" userId="6da7715ce44349b3" providerId="LiveId" clId="{11D631C8-8465-429C-9B71-639FD3C58B15}" dt="2023-03-15T22:43:38.380" v="6638" actId="20577"/>
        <pc:sldMkLst>
          <pc:docMk/>
          <pc:sldMk cId="3004171263" sldId="2385"/>
        </pc:sldMkLst>
      </pc:sldChg>
      <pc:sldChg chg="add">
        <pc:chgData name="Aurelien Domont" userId="6da7715ce44349b3" providerId="LiveId" clId="{11D631C8-8465-429C-9B71-639FD3C58B15}" dt="2023-03-15T23:03:08.560" v="6770"/>
        <pc:sldMkLst>
          <pc:docMk/>
          <pc:sldMk cId="3549256554" sldId="2388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2386480016" sldId="2394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667090990" sldId="243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580522734" sldId="2449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198621105" sldId="2450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892497482" sldId="2451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166377701" sldId="2454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3176549573" sldId="2455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970498837" sldId="2457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803861103" sldId="2458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992589810" sldId="2459"/>
        </pc:sldMkLst>
      </pc:sldChg>
      <pc:sldChg chg="addSp modSp add mod">
        <pc:chgData name="Aurelien Domont" userId="6da7715ce44349b3" providerId="LiveId" clId="{11D631C8-8465-429C-9B71-639FD3C58B15}" dt="2023-03-15T23:34:04.335" v="7223" actId="1076"/>
        <pc:sldMkLst>
          <pc:docMk/>
          <pc:sldMk cId="3690606480" sldId="2467"/>
        </pc:sldMkLst>
      </pc:sldChg>
      <pc:sldChg chg="add">
        <pc:chgData name="Aurelien Domont" userId="6da7715ce44349b3" providerId="LiveId" clId="{11D631C8-8465-429C-9B71-639FD3C58B15}" dt="2023-03-15T23:11:33.219" v="6798"/>
        <pc:sldMkLst>
          <pc:docMk/>
          <pc:sldMk cId="3615912047" sldId="2468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4176761263" sldId="2475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1119971175" sldId="2476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3242661849" sldId="2483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2217564965" sldId="2484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3632457605" sldId="2485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1593716134" sldId="2486"/>
        </pc:sldMkLst>
      </pc:sldChg>
      <pc:sldChg chg="add">
        <pc:chgData name="Aurelien Domont" userId="6da7715ce44349b3" providerId="LiveId" clId="{11D631C8-8465-429C-9B71-639FD3C58B15}" dt="2023-03-15T23:02:35.642" v="6769"/>
        <pc:sldMkLst>
          <pc:docMk/>
          <pc:sldMk cId="1423870740" sldId="2487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4286225032" sldId="2488"/>
        </pc:sldMkLst>
      </pc:sldChg>
      <pc:sldChg chg="add">
        <pc:chgData name="Aurelien Domont" userId="6da7715ce44349b3" providerId="LiveId" clId="{11D631C8-8465-429C-9B71-639FD3C58B15}" dt="2023-03-15T23:03:56.017" v="6773"/>
        <pc:sldMkLst>
          <pc:docMk/>
          <pc:sldMk cId="3340023768" sldId="2489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69998903" sldId="2912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153711726" sldId="2914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460854297" sldId="291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879431282" sldId="292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292270743" sldId="293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454345456" sldId="2936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780699959" sldId="2937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501811659" sldId="294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077540542" sldId="2946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911586471" sldId="2947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756599120" sldId="2950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805664740" sldId="295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734987460" sldId="2952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960578651" sldId="295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466667091" sldId="2954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557538868" sldId="295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143814335" sldId="2956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797072887" sldId="2957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110329321" sldId="2958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67415954" sldId="2959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725559646" sldId="2960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197378495" sldId="296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881885875" sldId="296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863070852" sldId="2964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646005667" sldId="2965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345929102" sldId="2966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574044858" sldId="2989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538547987" sldId="2990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03370073" sldId="2994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78738611" sldId="2998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1483243177" sldId="3003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020329770" sldId="3028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3180680862" sldId="3030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841410090" sldId="3031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244472715" sldId="3032"/>
        </pc:sldMkLst>
      </pc:sldChg>
      <pc:sldChg chg="del">
        <pc:chgData name="Aurelien Domont" userId="6da7715ce44349b3" providerId="LiveId" clId="{11D631C8-8465-429C-9B71-639FD3C58B15}" dt="2023-03-27T06:29:49.958" v="10621" actId="47"/>
        <pc:sldMkLst>
          <pc:docMk/>
          <pc:sldMk cId="284419809" sldId="3033"/>
        </pc:sldMkLst>
      </pc:sldChg>
      <pc:sldChg chg="addSp modSp new del mod">
        <pc:chgData name="Aurelien Domont" userId="6da7715ce44349b3" providerId="LiveId" clId="{11D631C8-8465-429C-9B71-639FD3C58B15}" dt="2023-03-16T00:14:28.140" v="7525" actId="2696"/>
        <pc:sldMkLst>
          <pc:docMk/>
          <pc:sldMk cId="850253625" sldId="3034"/>
        </pc:sldMkLst>
      </pc:sldChg>
      <pc:sldChg chg="add">
        <pc:chgData name="Aurelien Domont" userId="6da7715ce44349b3" providerId="LiveId" clId="{11D631C8-8465-429C-9B71-639FD3C58B15}" dt="2023-03-16T00:14:31.316" v="7526"/>
        <pc:sldMkLst>
          <pc:docMk/>
          <pc:sldMk cId="1336860468" sldId="3034"/>
        </pc:sldMkLst>
      </pc:sldChg>
      <pc:sldChg chg="addSp delSp modSp add mod">
        <pc:chgData name="Aurelien Domont" userId="6da7715ce44349b3" providerId="LiveId" clId="{11D631C8-8465-429C-9B71-639FD3C58B15}" dt="2023-03-27T06:28:30.325" v="10617" actId="1035"/>
        <pc:sldMkLst>
          <pc:docMk/>
          <pc:sldMk cId="1288499858" sldId="3035"/>
        </pc:sldMkLst>
      </pc:sldChg>
      <pc:sldChg chg="add del">
        <pc:chgData name="Aurelien Domont" userId="6da7715ce44349b3" providerId="LiveId" clId="{11D631C8-8465-429C-9B71-639FD3C58B15}" dt="2023-03-14T01:33:42.170" v="736" actId="47"/>
        <pc:sldMkLst>
          <pc:docMk/>
          <pc:sldMk cId="2123667832" sldId="3036"/>
        </pc:sldMkLst>
      </pc:sldChg>
      <pc:sldChg chg="delSp modSp add del mod ord">
        <pc:chgData name="Aurelien Domont" userId="6da7715ce44349b3" providerId="LiveId" clId="{11D631C8-8465-429C-9B71-639FD3C58B15}" dt="2023-03-27T06:29:49.958" v="10621" actId="47"/>
        <pc:sldMkLst>
          <pc:docMk/>
          <pc:sldMk cId="3002730413" sldId="3036"/>
        </pc:sldMkLst>
      </pc:sldChg>
      <pc:sldChg chg="add del ord">
        <pc:chgData name="Aurelien Domont" userId="6da7715ce44349b3" providerId="LiveId" clId="{11D631C8-8465-429C-9B71-639FD3C58B15}" dt="2023-03-27T06:29:49.958" v="10621" actId="47"/>
        <pc:sldMkLst>
          <pc:docMk/>
          <pc:sldMk cId="1041102126" sldId="3037"/>
        </pc:sldMkLst>
      </pc:sldChg>
      <pc:sldChg chg="delSp modSp add mod">
        <pc:chgData name="Aurelien Domont" userId="6da7715ce44349b3" providerId="LiveId" clId="{11D631C8-8465-429C-9B71-639FD3C58B15}" dt="2023-03-14T02:11:34.414" v="893" actId="20577"/>
        <pc:sldMkLst>
          <pc:docMk/>
          <pc:sldMk cId="2195763348" sldId="3038"/>
        </pc:sldMkLst>
      </pc:sldChg>
      <pc:sldChg chg="addSp delSp modSp add mod">
        <pc:chgData name="Aurelien Domont" userId="6da7715ce44349b3" providerId="LiveId" clId="{11D631C8-8465-429C-9B71-639FD3C58B15}" dt="2023-03-14T02:15:09.026" v="928" actId="20577"/>
        <pc:sldMkLst>
          <pc:docMk/>
          <pc:sldMk cId="3787172777" sldId="3039"/>
        </pc:sldMkLst>
      </pc:sldChg>
      <pc:sldChg chg="addSp modSp add mod">
        <pc:chgData name="Aurelien Domont" userId="6da7715ce44349b3" providerId="LiveId" clId="{11D631C8-8465-429C-9B71-639FD3C58B15}" dt="2023-03-14T02:15:16.737" v="932" actId="20577"/>
        <pc:sldMkLst>
          <pc:docMk/>
          <pc:sldMk cId="3414404882" sldId="3040"/>
        </pc:sldMkLst>
      </pc:sldChg>
      <pc:sldChg chg="add del">
        <pc:chgData name="Aurelien Domont" userId="6da7715ce44349b3" providerId="LiveId" clId="{11D631C8-8465-429C-9B71-639FD3C58B15}" dt="2023-03-14T02:08:17.177" v="877" actId="47"/>
        <pc:sldMkLst>
          <pc:docMk/>
          <pc:sldMk cId="325178050" sldId="3041"/>
        </pc:sldMkLst>
      </pc:sldChg>
      <pc:sldChg chg="add del">
        <pc:chgData name="Aurelien Domont" userId="6da7715ce44349b3" providerId="LiveId" clId="{11D631C8-8465-429C-9B71-639FD3C58B15}" dt="2023-03-14T02:27:51.321" v="1099" actId="47"/>
        <pc:sldMkLst>
          <pc:docMk/>
          <pc:sldMk cId="1831987670" sldId="3041"/>
        </pc:sldMkLst>
      </pc:sldChg>
      <pc:sldChg chg="addSp delSp modSp add mod">
        <pc:chgData name="Aurelien Domont" userId="6da7715ce44349b3" providerId="LiveId" clId="{11D631C8-8465-429C-9B71-639FD3C58B15}" dt="2023-03-14T03:09:31.243" v="1486" actId="20577"/>
        <pc:sldMkLst>
          <pc:docMk/>
          <pc:sldMk cId="1463092824" sldId="3042"/>
        </pc:sldMkLst>
      </pc:sldChg>
      <pc:sldChg chg="modSp add mod">
        <pc:chgData name="Aurelien Domont" userId="6da7715ce44349b3" providerId="LiveId" clId="{11D631C8-8465-429C-9B71-639FD3C58B15}" dt="2023-03-14T02:47:26.589" v="1212" actId="20577"/>
        <pc:sldMkLst>
          <pc:docMk/>
          <pc:sldMk cId="2311057334" sldId="3043"/>
        </pc:sldMkLst>
      </pc:sldChg>
      <pc:sldChg chg="addSp modSp add mod">
        <pc:chgData name="Aurelien Domont" userId="6da7715ce44349b3" providerId="LiveId" clId="{11D631C8-8465-429C-9B71-639FD3C58B15}" dt="2023-03-14T02:59:06.171" v="1409" actId="404"/>
        <pc:sldMkLst>
          <pc:docMk/>
          <pc:sldMk cId="3830325892" sldId="3044"/>
        </pc:sldMkLst>
      </pc:sldChg>
      <pc:sldChg chg="addSp modSp add mod">
        <pc:chgData name="Aurelien Domont" userId="6da7715ce44349b3" providerId="LiveId" clId="{11D631C8-8465-429C-9B71-639FD3C58B15}" dt="2023-03-14T02:59:01.719" v="1408" actId="404"/>
        <pc:sldMkLst>
          <pc:docMk/>
          <pc:sldMk cId="1831817309" sldId="3045"/>
        </pc:sldMkLst>
      </pc:sldChg>
      <pc:sldChg chg="addSp delSp modSp add mod">
        <pc:chgData name="Aurelien Domont" userId="6da7715ce44349b3" providerId="LiveId" clId="{11D631C8-8465-429C-9B71-639FD3C58B15}" dt="2023-03-14T02:56:53.764" v="1383" actId="20577"/>
        <pc:sldMkLst>
          <pc:docMk/>
          <pc:sldMk cId="1186068206" sldId="3046"/>
        </pc:sldMkLst>
      </pc:sldChg>
      <pc:sldChg chg="modSp add del mod">
        <pc:chgData name="Aurelien Domont" userId="6da7715ce44349b3" providerId="LiveId" clId="{11D631C8-8465-429C-9B71-639FD3C58B15}" dt="2023-03-14T03:00:31.412" v="1419" actId="47"/>
        <pc:sldMkLst>
          <pc:docMk/>
          <pc:sldMk cId="1740876310" sldId="3047"/>
        </pc:sldMkLst>
      </pc:sldChg>
      <pc:sldChg chg="addSp modSp add mod">
        <pc:chgData name="Aurelien Domont" userId="6da7715ce44349b3" providerId="LiveId" clId="{11D631C8-8465-429C-9B71-639FD3C58B15}" dt="2023-03-14T02:59:55.929" v="1418" actId="20577"/>
        <pc:sldMkLst>
          <pc:docMk/>
          <pc:sldMk cId="3096049762" sldId="3048"/>
        </pc:sldMkLst>
      </pc:sldChg>
      <pc:sldChg chg="modSp add mod">
        <pc:chgData name="Aurelien Domont" userId="6da7715ce44349b3" providerId="LiveId" clId="{11D631C8-8465-429C-9B71-639FD3C58B15}" dt="2023-03-15T05:17:55.497" v="4500" actId="207"/>
        <pc:sldMkLst>
          <pc:docMk/>
          <pc:sldMk cId="1206134088" sldId="3049"/>
        </pc:sldMkLst>
      </pc:sldChg>
      <pc:sldChg chg="add del">
        <pc:chgData name="Aurelien Domont" userId="6da7715ce44349b3" providerId="LiveId" clId="{11D631C8-8465-429C-9B71-639FD3C58B15}" dt="2023-03-14T03:00:31.412" v="1419" actId="47"/>
        <pc:sldMkLst>
          <pc:docMk/>
          <pc:sldMk cId="3107314000" sldId="3049"/>
        </pc:sldMkLst>
      </pc:sldChg>
      <pc:sldChg chg="add del">
        <pc:chgData name="Aurelien Domont" userId="6da7715ce44349b3" providerId="LiveId" clId="{11D631C8-8465-429C-9B71-639FD3C58B15}" dt="2023-03-27T06:29:49.958" v="10621" actId="47"/>
        <pc:sldMkLst>
          <pc:docMk/>
          <pc:sldMk cId="1141000920" sldId="3050"/>
        </pc:sldMkLst>
      </pc:sldChg>
      <pc:sldChg chg="addSp delSp modSp add del mod">
        <pc:chgData name="Aurelien Domont" userId="6da7715ce44349b3" providerId="LiveId" clId="{11D631C8-8465-429C-9B71-639FD3C58B15}" dt="2023-03-14T03:22:04.114" v="1783" actId="2696"/>
        <pc:sldMkLst>
          <pc:docMk/>
          <pc:sldMk cId="3846610324" sldId="3050"/>
        </pc:sldMkLst>
      </pc:sldChg>
      <pc:sldChg chg="addSp delSp modSp add mod">
        <pc:chgData name="Aurelien Domont" userId="6da7715ce44349b3" providerId="LiveId" clId="{11D631C8-8465-429C-9B71-639FD3C58B15}" dt="2023-03-15T05:09:03.036" v="4427" actId="20577"/>
        <pc:sldMkLst>
          <pc:docMk/>
          <pc:sldMk cId="367197015" sldId="3051"/>
        </pc:sldMkLst>
      </pc:sldChg>
      <pc:sldChg chg="add del">
        <pc:chgData name="Aurelien Domont" userId="6da7715ce44349b3" providerId="LiveId" clId="{11D631C8-8465-429C-9B71-639FD3C58B15}" dt="2023-03-14T03:20:27.669" v="1683"/>
        <pc:sldMkLst>
          <pc:docMk/>
          <pc:sldMk cId="883154143" sldId="3051"/>
        </pc:sldMkLst>
      </pc:sldChg>
      <pc:sldChg chg="add del">
        <pc:chgData name="Aurelien Domont" userId="6da7715ce44349b3" providerId="LiveId" clId="{11D631C8-8465-429C-9B71-639FD3C58B15}" dt="2023-03-15T01:12:03.656" v="2793" actId="47"/>
        <pc:sldMkLst>
          <pc:docMk/>
          <pc:sldMk cId="4171713124" sldId="3051"/>
        </pc:sldMkLst>
      </pc:sldChg>
      <pc:sldChg chg="addSp delSp modSp add mod">
        <pc:chgData name="Aurelien Domont" userId="6da7715ce44349b3" providerId="LiveId" clId="{11D631C8-8465-429C-9B71-639FD3C58B15}" dt="2023-03-15T03:19:37.227" v="3715" actId="478"/>
        <pc:sldMkLst>
          <pc:docMk/>
          <pc:sldMk cId="1602752762" sldId="3052"/>
        </pc:sldMkLst>
      </pc:sldChg>
      <pc:sldChg chg="addSp modSp add mod">
        <pc:chgData name="Aurelien Domont" userId="6da7715ce44349b3" providerId="LiveId" clId="{11D631C8-8465-429C-9B71-639FD3C58B15}" dt="2023-03-15T03:44:56.282" v="4077"/>
        <pc:sldMkLst>
          <pc:docMk/>
          <pc:sldMk cId="4217925085" sldId="3053"/>
        </pc:sldMkLst>
      </pc:sldChg>
      <pc:sldChg chg="addSp modSp add mod">
        <pc:chgData name="Aurelien Domont" userId="6da7715ce44349b3" providerId="LiveId" clId="{11D631C8-8465-429C-9B71-639FD3C58B15}" dt="2023-03-15T04:41:25.607" v="4233"/>
        <pc:sldMkLst>
          <pc:docMk/>
          <pc:sldMk cId="3654922569" sldId="3054"/>
        </pc:sldMkLst>
      </pc:sldChg>
      <pc:sldChg chg="addSp delSp modSp add del mod">
        <pc:chgData name="Aurelien Domont" userId="6da7715ce44349b3" providerId="LiveId" clId="{11D631C8-8465-429C-9B71-639FD3C58B15}" dt="2023-03-27T00:55:49.693" v="7882" actId="47"/>
        <pc:sldMkLst>
          <pc:docMk/>
          <pc:sldMk cId="4074456205" sldId="3055"/>
        </pc:sldMkLst>
      </pc:sldChg>
      <pc:sldChg chg="addSp modSp add mod">
        <pc:chgData name="Aurelien Domont" userId="6da7715ce44349b3" providerId="LiveId" clId="{11D631C8-8465-429C-9B71-639FD3C58B15}" dt="2023-03-15T05:06:26.976" v="4364" actId="1036"/>
        <pc:sldMkLst>
          <pc:docMk/>
          <pc:sldMk cId="460339936" sldId="3056"/>
        </pc:sldMkLst>
      </pc:sldChg>
      <pc:sldChg chg="modSp add mod">
        <pc:chgData name="Aurelien Domont" userId="6da7715ce44349b3" providerId="LiveId" clId="{11D631C8-8465-429C-9B71-639FD3C58B15}" dt="2023-03-15T05:18:22.714" v="4503" actId="207"/>
        <pc:sldMkLst>
          <pc:docMk/>
          <pc:sldMk cId="2467087089" sldId="3057"/>
        </pc:sldMkLst>
      </pc:sldChg>
      <pc:sldChg chg="add">
        <pc:chgData name="Aurelien Domont" userId="6da7715ce44349b3" providerId="LiveId" clId="{11D631C8-8465-429C-9B71-639FD3C58B15}" dt="2023-03-15T05:21:26.442" v="4504"/>
        <pc:sldMkLst>
          <pc:docMk/>
          <pc:sldMk cId="3771223611" sldId="3058"/>
        </pc:sldMkLst>
      </pc:sldChg>
      <pc:sldChg chg="delSp add mod">
        <pc:chgData name="Aurelien Domont" userId="6da7715ce44349b3" providerId="LiveId" clId="{11D631C8-8465-429C-9B71-639FD3C58B15}" dt="2023-03-27T06:28:56.226" v="10620" actId="478"/>
        <pc:sldMkLst>
          <pc:docMk/>
          <pc:sldMk cId="115668276" sldId="3059"/>
        </pc:sldMkLst>
      </pc:sldChg>
      <pc:sldChg chg="addSp delSp modSp add mod">
        <pc:chgData name="Aurelien Domont" userId="6da7715ce44349b3" providerId="LiveId" clId="{11D631C8-8465-429C-9B71-639FD3C58B15}" dt="2023-03-15T05:58:10.420" v="5320" actId="404"/>
        <pc:sldMkLst>
          <pc:docMk/>
          <pc:sldMk cId="3773066280" sldId="3060"/>
        </pc:sldMkLst>
      </pc:sldChg>
      <pc:sldChg chg="add del">
        <pc:chgData name="Aurelien Domont" userId="6da7715ce44349b3" providerId="LiveId" clId="{11D631C8-8465-429C-9B71-639FD3C58B15}" dt="2023-03-15T05:59:04.944" v="5342" actId="47"/>
        <pc:sldMkLst>
          <pc:docMk/>
          <pc:sldMk cId="1279070441" sldId="3061"/>
        </pc:sldMkLst>
      </pc:sldChg>
      <pc:sldChg chg="modSp add mod">
        <pc:chgData name="Aurelien Domont" userId="6da7715ce44349b3" providerId="LiveId" clId="{11D631C8-8465-429C-9B71-639FD3C58B15}" dt="2023-03-15T06:11:44.995" v="5592" actId="20577"/>
        <pc:sldMkLst>
          <pc:docMk/>
          <pc:sldMk cId="764915239" sldId="3062"/>
        </pc:sldMkLst>
      </pc:sldChg>
      <pc:sldChg chg="modSp add mod">
        <pc:chgData name="Aurelien Domont" userId="6da7715ce44349b3" providerId="LiveId" clId="{11D631C8-8465-429C-9B71-639FD3C58B15}" dt="2023-03-15T22:07:00.520" v="5751" actId="207"/>
        <pc:sldMkLst>
          <pc:docMk/>
          <pc:sldMk cId="687410907" sldId="3063"/>
        </pc:sldMkLst>
      </pc:sldChg>
      <pc:sldChg chg="addSp delSp modSp add del mod">
        <pc:chgData name="Aurelien Domont" userId="6da7715ce44349b3" providerId="LiveId" clId="{11D631C8-8465-429C-9B71-639FD3C58B15}" dt="2023-03-15T22:22:39.724" v="6205" actId="47"/>
        <pc:sldMkLst>
          <pc:docMk/>
          <pc:sldMk cId="3858427406" sldId="3064"/>
        </pc:sldMkLst>
      </pc:sldChg>
      <pc:sldChg chg="modSp add del mod">
        <pc:chgData name="Aurelien Domont" userId="6da7715ce44349b3" providerId="LiveId" clId="{11D631C8-8465-429C-9B71-639FD3C58B15}" dt="2023-03-15T22:29:53.724" v="6401" actId="47"/>
        <pc:sldMkLst>
          <pc:docMk/>
          <pc:sldMk cId="3320357254" sldId="3065"/>
        </pc:sldMkLst>
      </pc:sldChg>
      <pc:sldChg chg="delSp modSp add mod">
        <pc:chgData name="Aurelien Domont" userId="6da7715ce44349b3" providerId="LiveId" clId="{11D631C8-8465-429C-9B71-639FD3C58B15}" dt="2023-03-27T22:28:48.366" v="10664" actId="1036"/>
        <pc:sldMkLst>
          <pc:docMk/>
          <pc:sldMk cId="712431299" sldId="3066"/>
        </pc:sldMkLst>
      </pc:sldChg>
      <pc:sldChg chg="addSp delSp modSp add mod">
        <pc:chgData name="Aurelien Domont" userId="6da7715ce44349b3" providerId="LiveId" clId="{11D631C8-8465-429C-9B71-639FD3C58B15}" dt="2023-03-15T22:29:11.825" v="6381" actId="20577"/>
        <pc:sldMkLst>
          <pc:docMk/>
          <pc:sldMk cId="1683449997" sldId="3067"/>
        </pc:sldMkLst>
      </pc:sldChg>
      <pc:sldChg chg="addSp modSp add mod">
        <pc:chgData name="Aurelien Domont" userId="6da7715ce44349b3" providerId="LiveId" clId="{11D631C8-8465-429C-9B71-639FD3C58B15}" dt="2023-03-15T22:30:29.180" v="6428" actId="20577"/>
        <pc:sldMkLst>
          <pc:docMk/>
          <pc:sldMk cId="3373738274" sldId="3068"/>
        </pc:sldMkLst>
      </pc:sldChg>
      <pc:sldChg chg="addSp delSp modSp add mod">
        <pc:chgData name="Aurelien Domont" userId="6da7715ce44349b3" providerId="LiveId" clId="{11D631C8-8465-429C-9B71-639FD3C58B15}" dt="2023-03-15T22:30:58.228" v="6433" actId="14100"/>
        <pc:sldMkLst>
          <pc:docMk/>
          <pc:sldMk cId="1888344673" sldId="3069"/>
        </pc:sldMkLst>
      </pc:sldChg>
      <pc:sldChg chg="addSp modSp add mod">
        <pc:chgData name="Aurelien Domont" userId="6da7715ce44349b3" providerId="LiveId" clId="{11D631C8-8465-429C-9B71-639FD3C58B15}" dt="2023-03-15T22:36:58.800" v="6540" actId="404"/>
        <pc:sldMkLst>
          <pc:docMk/>
          <pc:sldMk cId="904864741" sldId="3070"/>
        </pc:sldMkLst>
      </pc:sldChg>
      <pc:sldChg chg="addSp modSp add mod">
        <pc:chgData name="Aurelien Domont" userId="6da7715ce44349b3" providerId="LiveId" clId="{11D631C8-8465-429C-9B71-639FD3C58B15}" dt="2023-03-15T22:40:53.168" v="6630" actId="20577"/>
        <pc:sldMkLst>
          <pc:docMk/>
          <pc:sldMk cId="3222784537" sldId="3071"/>
        </pc:sldMkLst>
      </pc:sldChg>
      <pc:sldChg chg="modSp add mod">
        <pc:chgData name="Aurelien Domont" userId="6da7715ce44349b3" providerId="LiveId" clId="{11D631C8-8465-429C-9B71-639FD3C58B15}" dt="2023-03-15T22:42:04.782" v="6632" actId="207"/>
        <pc:sldMkLst>
          <pc:docMk/>
          <pc:sldMk cId="305295099" sldId="3072"/>
        </pc:sldMkLst>
      </pc:sldChg>
      <pc:sldChg chg="addSp modSp add mod">
        <pc:chgData name="Aurelien Domont" userId="6da7715ce44349b3" providerId="LiveId" clId="{11D631C8-8465-429C-9B71-639FD3C58B15}" dt="2023-03-27T22:51:09.876" v="11047"/>
        <pc:sldMkLst>
          <pc:docMk/>
          <pc:sldMk cId="1182770957" sldId="3073"/>
        </pc:sldMkLst>
      </pc:sldChg>
      <pc:sldChg chg="modSp add mod">
        <pc:chgData name="Aurelien Domont" userId="6da7715ce44349b3" providerId="LiveId" clId="{11D631C8-8465-429C-9B71-639FD3C58B15}" dt="2023-03-15T23:02:33.584" v="6768" actId="207"/>
        <pc:sldMkLst>
          <pc:docMk/>
          <pc:sldMk cId="631809887" sldId="3074"/>
        </pc:sldMkLst>
      </pc:sldChg>
      <pc:sldChg chg="modSp add mod">
        <pc:chgData name="Aurelien Domont" userId="6da7715ce44349b3" providerId="LiveId" clId="{11D631C8-8465-429C-9B71-639FD3C58B15}" dt="2023-03-15T23:03:19.007" v="6772" actId="207"/>
        <pc:sldMkLst>
          <pc:docMk/>
          <pc:sldMk cId="1604272742" sldId="3075"/>
        </pc:sldMkLst>
      </pc:sldChg>
      <pc:sldChg chg="modSp add mod">
        <pc:chgData name="Aurelien Domont" userId="6da7715ce44349b3" providerId="LiveId" clId="{11D631C8-8465-429C-9B71-639FD3C58B15}" dt="2023-03-15T23:10:37.176" v="6797" actId="207"/>
        <pc:sldMkLst>
          <pc:docMk/>
          <pc:sldMk cId="133825998" sldId="3076"/>
        </pc:sldMkLst>
      </pc:sldChg>
      <pc:sldChg chg="modSp add del mod">
        <pc:chgData name="Aurelien Domont" userId="6da7715ce44349b3" providerId="LiveId" clId="{11D631C8-8465-429C-9B71-639FD3C58B15}" dt="2023-03-15T23:07:53.730" v="6795" actId="47"/>
        <pc:sldMkLst>
          <pc:docMk/>
          <pc:sldMk cId="2317803171" sldId="3076"/>
        </pc:sldMkLst>
      </pc:sldChg>
      <pc:sldChg chg="add del">
        <pc:chgData name="Aurelien Domont" userId="6da7715ce44349b3" providerId="LiveId" clId="{11D631C8-8465-429C-9B71-639FD3C58B15}" dt="2023-03-15T23:23:30.037" v="6917" actId="47"/>
        <pc:sldMkLst>
          <pc:docMk/>
          <pc:sldMk cId="1017967434" sldId="3077"/>
        </pc:sldMkLst>
      </pc:sldChg>
      <pc:sldChg chg="modSp add del mod">
        <pc:chgData name="Aurelien Domont" userId="6da7715ce44349b3" providerId="LiveId" clId="{11D631C8-8465-429C-9B71-639FD3C58B15}" dt="2023-03-27T05:36:47.834" v="9943" actId="47"/>
        <pc:sldMkLst>
          <pc:docMk/>
          <pc:sldMk cId="3612415786" sldId="3077"/>
        </pc:sldMkLst>
      </pc:sldChg>
      <pc:sldChg chg="delSp modSp add mod">
        <pc:chgData name="Aurelien Domont" userId="6da7715ce44349b3" providerId="LiveId" clId="{11D631C8-8465-429C-9B71-639FD3C58B15}" dt="2023-03-27T06:28:53.511" v="10619" actId="478"/>
        <pc:sldMkLst>
          <pc:docMk/>
          <pc:sldMk cId="1370275916" sldId="3078"/>
        </pc:sldMkLst>
      </pc:sldChg>
      <pc:sldChg chg="modSp add mod">
        <pc:chgData name="Aurelien Domont" userId="6da7715ce44349b3" providerId="LiveId" clId="{11D631C8-8465-429C-9B71-639FD3C58B15}" dt="2023-03-15T23:34:27.098" v="7226" actId="207"/>
        <pc:sldMkLst>
          <pc:docMk/>
          <pc:sldMk cId="3453170271" sldId="3079"/>
        </pc:sldMkLst>
      </pc:sldChg>
      <pc:sldChg chg="modSp add mod">
        <pc:chgData name="Aurelien Domont" userId="6da7715ce44349b3" providerId="LiveId" clId="{11D631C8-8465-429C-9B71-639FD3C58B15}" dt="2023-03-16T00:12:17.868" v="7523" actId="207"/>
        <pc:sldMkLst>
          <pc:docMk/>
          <pc:sldMk cId="131666078" sldId="3080"/>
        </pc:sldMkLst>
      </pc:sldChg>
      <pc:sldChg chg="delSp modSp add mod ord">
        <pc:chgData name="Aurelien Domont" userId="6da7715ce44349b3" providerId="LiveId" clId="{11D631C8-8465-429C-9B71-639FD3C58B15}" dt="2023-03-27T01:00:14.576" v="7943" actId="465"/>
        <pc:sldMkLst>
          <pc:docMk/>
          <pc:sldMk cId="1135546678" sldId="3081"/>
        </pc:sldMkLst>
      </pc:sldChg>
      <pc:sldChg chg="addSp delSp modSp add mod ord">
        <pc:chgData name="Aurelien Domont" userId="6da7715ce44349b3" providerId="LiveId" clId="{11D631C8-8465-429C-9B71-639FD3C58B15}" dt="2023-03-27T02:41:33.515" v="8084" actId="20577"/>
        <pc:sldMkLst>
          <pc:docMk/>
          <pc:sldMk cId="1728152304" sldId="3082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3189458515" sldId="3083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2849094265" sldId="3084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996371870" sldId="3085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1825870174" sldId="3086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903854150" sldId="3087"/>
        </pc:sldMkLst>
      </pc:sldChg>
      <pc:sldChg chg="add del">
        <pc:chgData name="Aurelien Domont" userId="6da7715ce44349b3" providerId="LiveId" clId="{11D631C8-8465-429C-9B71-639FD3C58B15}" dt="2023-03-16T00:39:48.220" v="7774" actId="47"/>
        <pc:sldMkLst>
          <pc:docMk/>
          <pc:sldMk cId="2054525978" sldId="3088"/>
        </pc:sldMkLst>
      </pc:sldChg>
      <pc:sldChg chg="addSp modSp add mod ord">
        <pc:chgData name="Aurelien Domont" userId="6da7715ce44349b3" providerId="LiveId" clId="{11D631C8-8465-429C-9B71-639FD3C58B15}" dt="2023-03-27T04:09:22.029" v="9010" actId="20577"/>
        <pc:sldMkLst>
          <pc:docMk/>
          <pc:sldMk cId="733191540" sldId="3089"/>
        </pc:sldMkLst>
      </pc:sldChg>
      <pc:sldChg chg="add del">
        <pc:chgData name="Aurelien Domont" userId="6da7715ce44349b3" providerId="LiveId" clId="{11D631C8-8465-429C-9B71-639FD3C58B15}" dt="2023-03-27T04:09:59.816" v="9013" actId="47"/>
        <pc:sldMkLst>
          <pc:docMk/>
          <pc:sldMk cId="342789607" sldId="3090"/>
        </pc:sldMkLst>
      </pc:sldChg>
      <pc:sldChg chg="add del">
        <pc:chgData name="Aurelien Domont" userId="6da7715ce44349b3" providerId="LiveId" clId="{11D631C8-8465-429C-9B71-639FD3C58B15}" dt="2023-03-16T00:40:02.920" v="7781" actId="47"/>
        <pc:sldMkLst>
          <pc:docMk/>
          <pc:sldMk cId="2823402094" sldId="3090"/>
        </pc:sldMkLst>
      </pc:sldChg>
      <pc:sldChg chg="add del">
        <pc:chgData name="Aurelien Domont" userId="6da7715ce44349b3" providerId="LiveId" clId="{11D631C8-8465-429C-9B71-639FD3C58B15}" dt="2023-03-27T04:10:01.984" v="9014" actId="47"/>
        <pc:sldMkLst>
          <pc:docMk/>
          <pc:sldMk cId="2721669316" sldId="3091"/>
        </pc:sldMkLst>
      </pc:sldChg>
      <pc:sldChg chg="add del">
        <pc:chgData name="Aurelien Domont" userId="6da7715ce44349b3" providerId="LiveId" clId="{11D631C8-8465-429C-9B71-639FD3C58B15}" dt="2023-03-27T04:10:03.649" v="9015" actId="47"/>
        <pc:sldMkLst>
          <pc:docMk/>
          <pc:sldMk cId="2435376593" sldId="3092"/>
        </pc:sldMkLst>
      </pc:sldChg>
      <pc:sldChg chg="add del">
        <pc:chgData name="Aurelien Domont" userId="6da7715ce44349b3" providerId="LiveId" clId="{11D631C8-8465-429C-9B71-639FD3C58B15}" dt="2023-03-27T01:02:58.676" v="7984" actId="47"/>
        <pc:sldMkLst>
          <pc:docMk/>
          <pc:sldMk cId="755064661" sldId="3093"/>
        </pc:sldMkLst>
      </pc:sldChg>
      <pc:sldChg chg="addSp delSp modSp add mod">
        <pc:chgData name="Aurelien Domont" userId="6da7715ce44349b3" providerId="LiveId" clId="{11D631C8-8465-429C-9B71-639FD3C58B15}" dt="2023-03-27T04:22:27.507" v="9169" actId="1035"/>
        <pc:sldMkLst>
          <pc:docMk/>
          <pc:sldMk cId="2102398662" sldId="3093"/>
        </pc:sldMkLst>
      </pc:sldChg>
      <pc:sldChg chg="addSp delSp modSp add mod">
        <pc:chgData name="Aurelien Domont" userId="6da7715ce44349b3" providerId="LiveId" clId="{11D631C8-8465-429C-9B71-639FD3C58B15}" dt="2023-03-27T04:32:57.107" v="9316" actId="1035"/>
        <pc:sldMkLst>
          <pc:docMk/>
          <pc:sldMk cId="3833605817" sldId="3094"/>
        </pc:sldMkLst>
      </pc:sldChg>
      <pc:sldChg chg="addSp delSp modSp add mod">
        <pc:chgData name="Aurelien Domont" userId="6da7715ce44349b3" providerId="LiveId" clId="{11D631C8-8465-429C-9B71-639FD3C58B15}" dt="2023-03-27T04:56:22.549" v="9617"/>
        <pc:sldMkLst>
          <pc:docMk/>
          <pc:sldMk cId="3725747750" sldId="3095"/>
        </pc:sldMkLst>
      </pc:sldChg>
      <pc:sldChg chg="addSp delSp modSp add mod">
        <pc:chgData name="Aurelien Domont" userId="6da7715ce44349b3" providerId="LiveId" clId="{11D631C8-8465-429C-9B71-639FD3C58B15}" dt="2023-03-27T05:30:38.086" v="9932"/>
        <pc:sldMkLst>
          <pc:docMk/>
          <pc:sldMk cId="4044304429" sldId="3096"/>
        </pc:sldMkLst>
      </pc:sldChg>
      <pc:sldChg chg="delSp modSp add mod">
        <pc:chgData name="Aurelien Domont" userId="6da7715ce44349b3" providerId="LiveId" clId="{11D631C8-8465-429C-9B71-639FD3C58B15}" dt="2023-03-27T06:29:57.322" v="10622" actId="478"/>
        <pc:sldMkLst>
          <pc:docMk/>
          <pc:sldMk cId="2722574574" sldId="3097"/>
        </pc:sldMkLst>
      </pc:sldChg>
      <pc:sldChg chg="add del">
        <pc:chgData name="Aurelien Domont" userId="6da7715ce44349b3" providerId="LiveId" clId="{11D631C8-8465-429C-9B71-639FD3C58B15}" dt="2023-03-27T05:39:49.953" v="9949" actId="47"/>
        <pc:sldMkLst>
          <pc:docMk/>
          <pc:sldMk cId="919764675" sldId="3098"/>
        </pc:sldMkLst>
      </pc:sldChg>
      <pc:sldChg chg="delSp modSp add mod">
        <pc:chgData name="Aurelien Domont" userId="6da7715ce44349b3" providerId="LiveId" clId="{11D631C8-8465-429C-9B71-639FD3C58B15}" dt="2023-03-27T06:28:51.470" v="10618" actId="478"/>
        <pc:sldMkLst>
          <pc:docMk/>
          <pc:sldMk cId="2223189267" sldId="3099"/>
        </pc:sldMkLst>
      </pc:sldChg>
      <pc:sldChg chg="add del">
        <pc:chgData name="Aurelien Domont" userId="6da7715ce44349b3" providerId="LiveId" clId="{11D631C8-8465-429C-9B71-639FD3C58B15}" dt="2023-03-27T05:35:21.217" v="9936" actId="47"/>
        <pc:sldMkLst>
          <pc:docMk/>
          <pc:sldMk cId="3290827515" sldId="3099"/>
        </pc:sldMkLst>
      </pc:sldChg>
      <pc:sldChg chg="add del">
        <pc:chgData name="Aurelien Domont" userId="6da7715ce44349b3" providerId="LiveId" clId="{11D631C8-8465-429C-9B71-639FD3C58B15}" dt="2023-03-27T05:38:49.981" v="9946" actId="47"/>
        <pc:sldMkLst>
          <pc:docMk/>
          <pc:sldMk cId="970447327" sldId="3100"/>
        </pc:sldMkLst>
      </pc:sldChg>
      <pc:sldChg chg="delSp modSp add mod">
        <pc:chgData name="Aurelien Domont" userId="6da7715ce44349b3" providerId="LiveId" clId="{11D631C8-8465-429C-9B71-639FD3C58B15}" dt="2023-03-27T05:52:18.395" v="10042" actId="20577"/>
        <pc:sldMkLst>
          <pc:docMk/>
          <pc:sldMk cId="4133192388" sldId="3100"/>
        </pc:sldMkLst>
      </pc:sldChg>
      <pc:sldChg chg="add del">
        <pc:chgData name="Aurelien Domont" userId="6da7715ce44349b3" providerId="LiveId" clId="{11D631C8-8465-429C-9B71-639FD3C58B15}" dt="2023-03-27T05:38:49.981" v="9946" actId="47"/>
        <pc:sldMkLst>
          <pc:docMk/>
          <pc:sldMk cId="2281868434" sldId="3101"/>
        </pc:sldMkLst>
      </pc:sldChg>
      <pc:sldChg chg="addSp modSp add mod">
        <pc:chgData name="Aurelien Domont" userId="6da7715ce44349b3" providerId="LiveId" clId="{11D631C8-8465-429C-9B71-639FD3C58B15}" dt="2023-03-27T22:36:24.778" v="10939" actId="20577"/>
        <pc:sldMkLst>
          <pc:docMk/>
          <pc:sldMk cId="3461236912" sldId="3101"/>
        </pc:sldMkLst>
      </pc:sldChg>
      <pc:sldChg chg="add del">
        <pc:chgData name="Aurelien Domont" userId="6da7715ce44349b3" providerId="LiveId" clId="{11D631C8-8465-429C-9B71-639FD3C58B15}" dt="2023-03-27T05:44:14.148" v="9951" actId="47"/>
        <pc:sldMkLst>
          <pc:docMk/>
          <pc:sldMk cId="3700490034" sldId="3101"/>
        </pc:sldMkLst>
      </pc:sldChg>
      <pc:sldChg chg="delSp modSp add mod">
        <pc:chgData name="Aurelien Domont" userId="6da7715ce44349b3" providerId="LiveId" clId="{11D631C8-8465-429C-9B71-639FD3C58B15}" dt="2023-03-27T22:36:21.176" v="10937" actId="20577"/>
        <pc:sldMkLst>
          <pc:docMk/>
          <pc:sldMk cId="784148633" sldId="3102"/>
        </pc:sldMkLst>
      </pc:sldChg>
      <pc:sldChg chg="modSp add mod">
        <pc:chgData name="Aurelien Domont" userId="6da7715ce44349b3" providerId="LiveId" clId="{11D631C8-8465-429C-9B71-639FD3C58B15}" dt="2023-03-27T06:07:22.813" v="10339"/>
        <pc:sldMkLst>
          <pc:docMk/>
          <pc:sldMk cId="3286754281" sldId="3103"/>
        </pc:sldMkLst>
      </pc:sldChg>
      <pc:sldChg chg="modSp add mod">
        <pc:chgData name="Aurelien Domont" userId="6da7715ce44349b3" providerId="LiveId" clId="{11D631C8-8465-429C-9B71-639FD3C58B15}" dt="2023-03-27T06:07:11.675" v="10338" actId="20577"/>
        <pc:sldMkLst>
          <pc:docMk/>
          <pc:sldMk cId="3468584719" sldId="3104"/>
        </pc:sldMkLst>
      </pc:sldChg>
      <pc:sldChg chg="modSp add mod">
        <pc:chgData name="Aurelien Domont" userId="6da7715ce44349b3" providerId="LiveId" clId="{11D631C8-8465-429C-9B71-639FD3C58B15}" dt="2023-03-27T06:14:09.261" v="10460" actId="20577"/>
        <pc:sldMkLst>
          <pc:docMk/>
          <pc:sldMk cId="1822782944" sldId="3105"/>
        </pc:sldMkLst>
      </pc:sldChg>
      <pc:sldChg chg="delSp modSp add mod">
        <pc:chgData name="Aurelien Domont" userId="6da7715ce44349b3" providerId="LiveId" clId="{11D631C8-8465-429C-9B71-639FD3C58B15}" dt="2023-03-27T06:31:43.568" v="10626" actId="207"/>
        <pc:sldMkLst>
          <pc:docMk/>
          <pc:sldMk cId="1458507694" sldId="3106"/>
        </pc:sldMkLst>
      </pc:sldChg>
      <pc:sldChg chg="add del">
        <pc:chgData name="Aurelien Domont" userId="6da7715ce44349b3" providerId="LiveId" clId="{11D631C8-8465-429C-9B71-639FD3C58B15}" dt="2023-03-27T06:08:06.122" v="10349" actId="47"/>
        <pc:sldMkLst>
          <pc:docMk/>
          <pc:sldMk cId="3038575520" sldId="3106"/>
        </pc:sldMkLst>
      </pc:sldChg>
      <pc:sldChg chg="addSp delSp modSp add mod">
        <pc:chgData name="Aurelien Domont" userId="6da7715ce44349b3" providerId="LiveId" clId="{11D631C8-8465-429C-9B71-639FD3C58B15}" dt="2023-03-27T22:32:11.065" v="10887" actId="1038"/>
        <pc:sldMkLst>
          <pc:docMk/>
          <pc:sldMk cId="1217426643" sldId="3107"/>
        </pc:sldMkLst>
      </pc:sldChg>
      <pc:sldChg chg="modSp add mod">
        <pc:chgData name="Aurelien Domont" userId="6da7715ce44349b3" providerId="LiveId" clId="{11D631C8-8465-429C-9B71-639FD3C58B15}" dt="2023-03-27T22:32:28.293" v="10888"/>
        <pc:sldMkLst>
          <pc:docMk/>
          <pc:sldMk cId="1040333884" sldId="3108"/>
        </pc:sldMkLst>
      </pc:sldChg>
      <pc:sldChg chg="add del ord">
        <pc:chgData name="Aurelien Domont" userId="6da7715ce44349b3" providerId="LiveId" clId="{11D631C8-8465-429C-9B71-639FD3C58B15}" dt="2023-03-27T22:38:37.614" v="10957" actId="47"/>
        <pc:sldMkLst>
          <pc:docMk/>
          <pc:sldMk cId="1152791281" sldId="3109"/>
        </pc:sldMkLst>
      </pc:sldChg>
      <pc:sldChg chg="addSp delSp modSp add mod">
        <pc:chgData name="Aurelien Domont" userId="6da7715ce44349b3" providerId="LiveId" clId="{11D631C8-8465-429C-9B71-639FD3C58B15}" dt="2023-03-27T22:42:45.500" v="11001"/>
        <pc:sldMkLst>
          <pc:docMk/>
          <pc:sldMk cId="453606722" sldId="3110"/>
        </pc:sldMkLst>
      </pc:sldChg>
      <pc:sldChg chg="addSp delSp modSp add mod">
        <pc:chgData name="Aurelien Domont" userId="6da7715ce44349b3" providerId="LiveId" clId="{11D631C8-8465-429C-9B71-639FD3C58B15}" dt="2023-03-27T22:36:10.140" v="10935" actId="20577"/>
        <pc:sldMkLst>
          <pc:docMk/>
          <pc:sldMk cId="1734398179" sldId="3111"/>
        </pc:sldMkLst>
      </pc:sldChg>
      <pc:sldChg chg="addSp modSp add mod">
        <pc:chgData name="Aurelien Domont" userId="6da7715ce44349b3" providerId="LiveId" clId="{11D631C8-8465-429C-9B71-639FD3C58B15}" dt="2023-03-27T22:37:56.476" v="10952" actId="14100"/>
        <pc:sldMkLst>
          <pc:docMk/>
          <pc:sldMk cId="4019019335" sldId="3112"/>
        </pc:sldMkLst>
      </pc:sldChg>
      <pc:sldChg chg="addSp modSp add mod">
        <pc:chgData name="Aurelien Domont" userId="6da7715ce44349b3" providerId="LiveId" clId="{11D631C8-8465-429C-9B71-639FD3C58B15}" dt="2023-03-27T22:38:11.852" v="10954" actId="14100"/>
        <pc:sldMkLst>
          <pc:docMk/>
          <pc:sldMk cId="3831187746" sldId="3113"/>
        </pc:sldMkLst>
      </pc:sldChg>
      <pc:sldChg chg="addSp modSp add mod">
        <pc:chgData name="Aurelien Domont" userId="6da7715ce44349b3" providerId="LiveId" clId="{11D631C8-8465-429C-9B71-639FD3C58B15}" dt="2023-03-27T22:38:30.515" v="10956" actId="14100"/>
        <pc:sldMkLst>
          <pc:docMk/>
          <pc:sldMk cId="3628503654" sldId="3114"/>
        </pc:sldMkLst>
      </pc:sldChg>
      <pc:sldChg chg="add del">
        <pc:chgData name="Aurelien Domont" userId="6da7715ce44349b3" providerId="LiveId" clId="{11D631C8-8465-429C-9B71-639FD3C58B15}" dt="2023-03-27T22:37:40.976" v="10950" actId="47"/>
        <pc:sldMkLst>
          <pc:docMk/>
          <pc:sldMk cId="1373265983" sldId="3115"/>
        </pc:sldMkLst>
      </pc:sldChg>
      <pc:sldChg chg="addSp delSp modSp add mod">
        <pc:chgData name="Aurelien Domont" userId="6da7715ce44349b3" providerId="LiveId" clId="{11D631C8-8465-429C-9B71-639FD3C58B15}" dt="2023-03-27T22:37:00.885" v="10946" actId="478"/>
        <pc:sldMkLst>
          <pc:docMk/>
          <pc:sldMk cId="3313144432" sldId="3116"/>
        </pc:sldMkLst>
      </pc:sldChg>
      <pc:sldChg chg="add">
        <pc:chgData name="Aurelien Domont" userId="6da7715ce44349b3" providerId="LiveId" clId="{11D631C8-8465-429C-9B71-639FD3C58B15}" dt="2023-03-27T22:39:46.716" v="10958"/>
        <pc:sldMkLst>
          <pc:docMk/>
          <pc:sldMk cId="1488086867" sldId="3117"/>
        </pc:sldMkLst>
      </pc:sldChg>
      <pc:sldChg chg="modSp add mod">
        <pc:chgData name="Aurelien Domont" userId="6da7715ce44349b3" providerId="LiveId" clId="{11D631C8-8465-429C-9B71-639FD3C58B15}" dt="2023-03-27T22:50:21.605" v="11041"/>
        <pc:sldMkLst>
          <pc:docMk/>
          <pc:sldMk cId="2304271785" sldId="3118"/>
        </pc:sldMkLst>
      </pc:sldChg>
      <pc:sldChg chg="modSp add mod">
        <pc:chgData name="Aurelien Domont" userId="6da7715ce44349b3" providerId="LiveId" clId="{11D631C8-8465-429C-9B71-639FD3C58B15}" dt="2023-03-27T22:51:56.784" v="11056" actId="3064"/>
        <pc:sldMkLst>
          <pc:docMk/>
          <pc:sldMk cId="916050583" sldId="3119"/>
        </pc:sldMkLst>
      </pc:sldChg>
      <pc:sldChg chg="delSp modSp add mod">
        <pc:chgData name="Aurelien Domont" userId="6da7715ce44349b3" providerId="LiveId" clId="{11D631C8-8465-429C-9B71-639FD3C58B15}" dt="2023-03-27T22:40:02.875" v="10961" actId="478"/>
        <pc:sldMkLst>
          <pc:docMk/>
          <pc:sldMk cId="3995779692" sldId="3120"/>
        </pc:sldMkLst>
      </pc:sldChg>
      <pc:sldChg chg="addSp modSp add mod">
        <pc:chgData name="Aurelien Domont" userId="6da7715ce44349b3" providerId="LiveId" clId="{11D631C8-8465-429C-9B71-639FD3C58B15}" dt="2023-03-27T22:44:22.022" v="11031" actId="20577"/>
        <pc:sldMkLst>
          <pc:docMk/>
          <pc:sldMk cId="1725242398" sldId="3121"/>
        </pc:sldMkLst>
      </pc:sldChg>
      <pc:sldChg chg="modSp add mod">
        <pc:chgData name="Aurelien Domont" userId="6da7715ce44349b3" providerId="LiveId" clId="{11D631C8-8465-429C-9B71-639FD3C58B15}" dt="2023-03-27T22:53:41.057" v="11058" actId="207"/>
        <pc:sldMkLst>
          <pc:docMk/>
          <pc:sldMk cId="269420239" sldId="3122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4201724428" sldId="3123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1923511824" sldId="3124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1267882067" sldId="3125"/>
        </pc:sldMkLst>
      </pc:sldChg>
      <pc:sldChg chg="addSp modSp add mod">
        <pc:chgData name="Aurelien Domont" userId="6da7715ce44349b3" providerId="LiveId" clId="{11D631C8-8465-429C-9B71-639FD3C58B15}" dt="2023-03-27T22:58:22.123" v="11364" actId="14100"/>
        <pc:sldMkLst>
          <pc:docMk/>
          <pc:sldMk cId="1956432101" sldId="3126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230857613" sldId="3127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225358221" sldId="3128"/>
        </pc:sldMkLst>
      </pc:sldChg>
      <pc:sldChg chg="add">
        <pc:chgData name="Aurelien Domont" userId="6da7715ce44349b3" providerId="LiveId" clId="{11D631C8-8465-429C-9B71-639FD3C58B15}" dt="2023-03-27T22:53:54.076" v="11059"/>
        <pc:sldMkLst>
          <pc:docMk/>
          <pc:sldMk cId="1278212768" sldId="3129"/>
        </pc:sldMkLst>
      </pc:sldChg>
      <pc:sldChg chg="modSp add mod">
        <pc:chgData name="Aurelien Domont" userId="6da7715ce44349b3" providerId="LiveId" clId="{11D631C8-8465-429C-9B71-639FD3C58B15}" dt="2023-03-27T22:59:05.283" v="11367" actId="207"/>
        <pc:sldMkLst>
          <pc:docMk/>
          <pc:sldMk cId="3902982099" sldId="3130"/>
        </pc:sldMkLst>
      </pc:sldChg>
      <pc:sldChg chg="modSp add mod">
        <pc:chgData name="Aurelien Domont" userId="6da7715ce44349b3" providerId="LiveId" clId="{11D631C8-8465-429C-9B71-639FD3C58B15}" dt="2023-03-27T23:14:40.329" v="11488" actId="207"/>
        <pc:sldMkLst>
          <pc:docMk/>
          <pc:sldMk cId="2471966396" sldId="3131"/>
        </pc:sldMkLst>
      </pc:sldChg>
      <pc:sldChg chg="add ord">
        <pc:chgData name="Aurelien Domont" userId="6da7715ce44349b3" providerId="LiveId" clId="{11D631C8-8465-429C-9B71-639FD3C58B15}" dt="2023-03-27T23:15:14.632" v="11491"/>
        <pc:sldMkLst>
          <pc:docMk/>
          <pc:sldMk cId="606801327" sldId="3132"/>
        </pc:sldMkLst>
      </pc:sldChg>
      <pc:sldChg chg="modSp add mod ord">
        <pc:chgData name="Aurelien Domont" userId="6da7715ce44349b3" providerId="LiveId" clId="{11D631C8-8465-429C-9B71-639FD3C58B15}" dt="2023-03-28T04:24:06.275" v="14986" actId="20577"/>
        <pc:sldMkLst>
          <pc:docMk/>
          <pc:sldMk cId="2915211712" sldId="3133"/>
        </pc:sldMkLst>
      </pc:sldChg>
      <pc:sldChg chg="addSp delSp modSp add mod ord">
        <pc:chgData name="Aurelien Domont" userId="6da7715ce44349b3" providerId="LiveId" clId="{11D631C8-8465-429C-9B71-639FD3C58B15}" dt="2023-03-28T04:22:02.808" v="14947" actId="20577"/>
        <pc:sldMkLst>
          <pc:docMk/>
          <pc:sldMk cId="3611315644" sldId="3134"/>
        </pc:sldMkLst>
      </pc:sldChg>
      <pc:sldChg chg="addSp modSp add mod">
        <pc:chgData name="Aurelien Domont" userId="6da7715ce44349b3" providerId="LiveId" clId="{11D631C8-8465-429C-9B71-639FD3C58B15}" dt="2023-03-28T04:22:37.989" v="14959"/>
        <pc:sldMkLst>
          <pc:docMk/>
          <pc:sldMk cId="3229464537" sldId="3135"/>
        </pc:sldMkLst>
      </pc:sldChg>
      <pc:sldChg chg="addSp modSp add mod">
        <pc:chgData name="Aurelien Domont" userId="6da7715ce44349b3" providerId="LiveId" clId="{11D631C8-8465-429C-9B71-639FD3C58B15}" dt="2023-03-28T04:22:59.194" v="14967"/>
        <pc:sldMkLst>
          <pc:docMk/>
          <pc:sldMk cId="2057935146" sldId="3136"/>
        </pc:sldMkLst>
      </pc:sldChg>
      <pc:sldChg chg="addSp delSp modSp add mod">
        <pc:chgData name="Aurelien Domont" userId="6da7715ce44349b3" providerId="LiveId" clId="{11D631C8-8465-429C-9B71-639FD3C58B15}" dt="2023-03-28T04:23:24.024" v="14975" actId="27636"/>
        <pc:sldMkLst>
          <pc:docMk/>
          <pc:sldMk cId="3571315950" sldId="3137"/>
        </pc:sldMkLst>
      </pc:sldChg>
      <pc:sldChg chg="addSp delSp modSp add mod">
        <pc:chgData name="Aurelien Domont" userId="6da7715ce44349b3" providerId="LiveId" clId="{11D631C8-8465-429C-9B71-639FD3C58B15}" dt="2023-03-28T04:23:49.172" v="14982" actId="27636"/>
        <pc:sldMkLst>
          <pc:docMk/>
          <pc:sldMk cId="1192171571" sldId="3138"/>
        </pc:sldMkLst>
      </pc:sldChg>
      <pc:sldChg chg="addSp delSp modSp add mod">
        <pc:chgData name="Aurelien Domont" userId="6da7715ce44349b3" providerId="LiveId" clId="{11D631C8-8465-429C-9B71-639FD3C58B15}" dt="2023-03-28T04:24:23.231" v="14991" actId="27636"/>
        <pc:sldMkLst>
          <pc:docMk/>
          <pc:sldMk cId="3627835742" sldId="3139"/>
        </pc:sldMkLst>
      </pc:sldChg>
      <pc:sldChg chg="addSp delSp modSp add mod">
        <pc:chgData name="Aurelien Domont" userId="6da7715ce44349b3" providerId="LiveId" clId="{11D631C8-8465-429C-9B71-639FD3C58B15}" dt="2023-03-28T04:22:12.199" v="14948"/>
        <pc:sldMkLst>
          <pc:docMk/>
          <pc:sldMk cId="2026771108" sldId="3140"/>
        </pc:sldMkLst>
      </pc:sldChg>
      <pc:sldChg chg="modSp add mod">
        <pc:chgData name="Aurelien Domont" userId="6da7715ce44349b3" providerId="LiveId" clId="{11D631C8-8465-429C-9B71-639FD3C58B15}" dt="2023-03-28T04:12:34.155" v="14868" actId="207"/>
        <pc:sldMkLst>
          <pc:docMk/>
          <pc:sldMk cId="3458913847" sldId="3141"/>
        </pc:sldMkLst>
      </pc:sldChg>
      <pc:sldChg chg="modSp add mod">
        <pc:chgData name="Aurelien Domont" userId="6da7715ce44349b3" providerId="LiveId" clId="{11D631C8-8465-429C-9B71-639FD3C58B15}" dt="2023-03-28T04:41:52.051" v="15091" actId="20577"/>
        <pc:sldMkLst>
          <pc:docMk/>
          <pc:sldMk cId="2132428252" sldId="3142"/>
        </pc:sldMkLst>
      </pc:sldChg>
      <pc:sldChg chg="delSp modSp add mod">
        <pc:chgData name="Aurelien Domont" userId="6da7715ce44349b3" providerId="LiveId" clId="{11D631C8-8465-429C-9B71-639FD3C58B15}" dt="2023-03-28T04:48:51.340" v="15112" actId="20577"/>
        <pc:sldMkLst>
          <pc:docMk/>
          <pc:sldMk cId="803328050" sldId="3143"/>
        </pc:sldMkLst>
      </pc:sldChg>
      <pc:sldChg chg="addSp delSp modSp add mod">
        <pc:chgData name="Aurelien Domont" userId="6da7715ce44349b3" providerId="LiveId" clId="{11D631C8-8465-429C-9B71-639FD3C58B15}" dt="2023-03-28T05:03:46.653" v="15219" actId="20577"/>
        <pc:sldMkLst>
          <pc:docMk/>
          <pc:sldMk cId="202348532" sldId="3144"/>
        </pc:sldMkLst>
      </pc:sldChg>
      <pc:sldChg chg="add del">
        <pc:chgData name="Aurelien Domont" userId="6da7715ce44349b3" providerId="LiveId" clId="{11D631C8-8465-429C-9B71-639FD3C58B15}" dt="2023-03-28T04:19:41.201" v="14891" actId="47"/>
        <pc:sldMkLst>
          <pc:docMk/>
          <pc:sldMk cId="667946864" sldId="3144"/>
        </pc:sldMkLst>
      </pc:sldChg>
      <pc:sldChg chg="addSp delSp modSp add mod">
        <pc:chgData name="Aurelien Domont" userId="6da7715ce44349b3" providerId="LiveId" clId="{11D631C8-8465-429C-9B71-639FD3C58B15}" dt="2023-03-28T05:06:47.464" v="15237" actId="20577"/>
        <pc:sldMkLst>
          <pc:docMk/>
          <pc:sldMk cId="2635663251" sldId="3145"/>
        </pc:sldMkLst>
      </pc:sldChg>
      <pc:sldChg chg="addSp delSp modSp add mod">
        <pc:chgData name="Aurelien Domont" userId="6da7715ce44349b3" providerId="LiveId" clId="{11D631C8-8465-429C-9B71-639FD3C58B15}" dt="2023-03-28T05:11:39.246" v="15307" actId="20577"/>
        <pc:sldMkLst>
          <pc:docMk/>
          <pc:sldMk cId="970579152" sldId="3146"/>
        </pc:sldMkLst>
      </pc:sldChg>
      <pc:sldChg chg="addSp delSp modSp add mod">
        <pc:chgData name="Aurelien Domont" userId="6da7715ce44349b3" providerId="LiveId" clId="{11D631C8-8465-429C-9B71-639FD3C58B15}" dt="2023-03-28T05:14:09.697" v="15361" actId="20577"/>
        <pc:sldMkLst>
          <pc:docMk/>
          <pc:sldMk cId="1957365618" sldId="3147"/>
        </pc:sldMkLst>
      </pc:sldChg>
      <pc:sldChg chg="modSp add mod">
        <pc:chgData name="Aurelien Domont" userId="6da7715ce44349b3" providerId="LiveId" clId="{11D631C8-8465-429C-9B71-639FD3C58B15}" dt="2023-03-28T05:14:35.042" v="15363" actId="207"/>
        <pc:sldMkLst>
          <pc:docMk/>
          <pc:sldMk cId="3204053313" sldId="3148"/>
        </pc:sldMkLst>
      </pc:sldChg>
      <pc:sldChg chg="addSp modSp add del mod">
        <pc:chgData name="Aurelien Domont" userId="6da7715ce44349b3" providerId="LiveId" clId="{11D631C8-8465-429C-9B71-639FD3C58B15}" dt="2023-03-28T22:24:38.592" v="15396" actId="47"/>
        <pc:sldMkLst>
          <pc:docMk/>
          <pc:sldMk cId="2366408269" sldId="3149"/>
        </pc:sldMkLst>
      </pc:sldChg>
      <pc:sldChg chg="modSp add mod">
        <pc:chgData name="Aurelien Domont" userId="6da7715ce44349b3" providerId="LiveId" clId="{11D631C8-8465-429C-9B71-639FD3C58B15}" dt="2023-03-28T22:23:24.765" v="15392" actId="20577"/>
        <pc:sldMkLst>
          <pc:docMk/>
          <pc:sldMk cId="2931091954" sldId="3150"/>
        </pc:sldMkLst>
      </pc:sldChg>
      <pc:sldChg chg="addSp delSp modSp add mod">
        <pc:chgData name="Aurelien Domont" userId="6da7715ce44349b3" providerId="LiveId" clId="{11D631C8-8465-429C-9B71-639FD3C58B15}" dt="2023-03-28T22:27:35.102" v="15506" actId="1035"/>
        <pc:sldMkLst>
          <pc:docMk/>
          <pc:sldMk cId="157038212" sldId="3151"/>
        </pc:sldMkLst>
      </pc:sldChg>
      <pc:sldChg chg="addSp delSp modSp add mod">
        <pc:chgData name="Aurelien Domont" userId="6da7715ce44349b3" providerId="LiveId" clId="{11D631C8-8465-429C-9B71-639FD3C58B15}" dt="2023-03-28T22:31:28.038" v="15531" actId="14100"/>
        <pc:sldMkLst>
          <pc:docMk/>
          <pc:sldMk cId="2449720711" sldId="3152"/>
        </pc:sldMkLst>
      </pc:sldChg>
      <pc:sldChg chg="addSp delSp modSp add mod">
        <pc:chgData name="Aurelien Domont" userId="6da7715ce44349b3" providerId="LiveId" clId="{11D631C8-8465-429C-9B71-639FD3C58B15}" dt="2023-03-28T22:31:55.651" v="15534" actId="478"/>
        <pc:sldMkLst>
          <pc:docMk/>
          <pc:sldMk cId="3989027401" sldId="3153"/>
        </pc:sldMkLst>
      </pc:sldChg>
      <pc:sldChg chg="addSp modSp add mod">
        <pc:chgData name="Aurelien Domont" userId="6da7715ce44349b3" providerId="LiveId" clId="{11D631C8-8465-429C-9B71-639FD3C58B15}" dt="2023-03-28T22:32:05.203" v="15536" actId="14100"/>
        <pc:sldMkLst>
          <pc:docMk/>
          <pc:sldMk cId="971406017" sldId="3154"/>
        </pc:sldMkLst>
      </pc:sldChg>
      <pc:sldChg chg="addSp delSp modSp add mod">
        <pc:chgData name="Aurelien Domont" userId="6da7715ce44349b3" providerId="LiveId" clId="{11D631C8-8465-429C-9B71-639FD3C58B15}" dt="2023-03-28T22:32:23.792" v="15539" actId="478"/>
        <pc:sldMkLst>
          <pc:docMk/>
          <pc:sldMk cId="154711135" sldId="3155"/>
        </pc:sldMkLst>
      </pc:sldChg>
      <pc:sldChg chg="addSp delSp modSp add mod">
        <pc:chgData name="Aurelien Domont" userId="6da7715ce44349b3" providerId="LiveId" clId="{11D631C8-8465-429C-9B71-639FD3C58B15}" dt="2023-03-28T22:32:38.822" v="15542" actId="478"/>
        <pc:sldMkLst>
          <pc:docMk/>
          <pc:sldMk cId="2883348193" sldId="3156"/>
        </pc:sldMkLst>
      </pc:sldChg>
      <pc:sldChg chg="addSp delSp modSp add mod">
        <pc:chgData name="Aurelien Domont" userId="6da7715ce44349b3" providerId="LiveId" clId="{11D631C8-8465-429C-9B71-639FD3C58B15}" dt="2023-03-28T22:32:53.584" v="15545" actId="478"/>
        <pc:sldMkLst>
          <pc:docMk/>
          <pc:sldMk cId="141790864" sldId="3157"/>
        </pc:sldMkLst>
      </pc:sldChg>
      <pc:sldChg chg="addSp modSp add mod">
        <pc:chgData name="Aurelien Domont" userId="6da7715ce44349b3" providerId="LiveId" clId="{11D631C8-8465-429C-9B71-639FD3C58B15}" dt="2023-03-28T22:35:52.751" v="15589" actId="20577"/>
        <pc:sldMkLst>
          <pc:docMk/>
          <pc:sldMk cId="2483295199" sldId="3158"/>
        </pc:sldMkLst>
      </pc:sldChg>
      <pc:sldChg chg="modSp add mod">
        <pc:chgData name="Aurelien Domont" userId="6da7715ce44349b3" providerId="LiveId" clId="{11D631C8-8465-429C-9B71-639FD3C58B15}" dt="2023-03-28T22:36:18.087" v="15591" actId="207"/>
        <pc:sldMkLst>
          <pc:docMk/>
          <pc:sldMk cId="1101783927" sldId="3159"/>
        </pc:sldMkLst>
      </pc:sldChg>
      <pc:sldChg chg="add">
        <pc:chgData name="Aurelien Domont" userId="6da7715ce44349b3" providerId="LiveId" clId="{11D631C8-8465-429C-9B71-639FD3C58B15}" dt="2023-03-28T22:36:37.523" v="15592"/>
        <pc:sldMkLst>
          <pc:docMk/>
          <pc:sldMk cId="1629110022" sldId="3160"/>
        </pc:sldMkLst>
      </pc:sldChg>
      <pc:sldChg chg="modSp add mod">
        <pc:chgData name="Aurelien Domont" userId="6da7715ce44349b3" providerId="LiveId" clId="{11D631C8-8465-429C-9B71-639FD3C58B15}" dt="2023-03-28T23:06:00.178" v="15617" actId="404"/>
        <pc:sldMkLst>
          <pc:docMk/>
          <pc:sldMk cId="2135324196" sldId="3161"/>
        </pc:sldMkLst>
      </pc:sldChg>
      <pc:sldChg chg="modSp add mod">
        <pc:chgData name="Aurelien Domont" userId="6da7715ce44349b3" providerId="LiveId" clId="{11D631C8-8465-429C-9B71-639FD3C58B15}" dt="2023-03-28T23:05:43.728" v="15614" actId="113"/>
        <pc:sldMkLst>
          <pc:docMk/>
          <pc:sldMk cId="1992689685" sldId="3162"/>
        </pc:sldMkLst>
      </pc:sldChg>
      <pc:sldChg chg="modSp add mod">
        <pc:chgData name="Aurelien Domont" userId="6da7715ce44349b3" providerId="LiveId" clId="{11D631C8-8465-429C-9B71-639FD3C58B15}" dt="2023-03-28T23:07:43.715" v="15619" actId="207"/>
        <pc:sldMkLst>
          <pc:docMk/>
          <pc:sldMk cId="683593437" sldId="3163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265159404" sldId="3164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3378181550" sldId="3165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4247694327" sldId="3166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2779547209" sldId="3167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1911699595" sldId="3168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939728402" sldId="3169"/>
        </pc:sldMkLst>
      </pc:sldChg>
      <pc:sldChg chg="add">
        <pc:chgData name="Aurelien Domont" userId="6da7715ce44349b3" providerId="LiveId" clId="{11D631C8-8465-429C-9B71-639FD3C58B15}" dt="2023-03-28T23:08:08.269" v="15620"/>
        <pc:sldMkLst>
          <pc:docMk/>
          <pc:sldMk cId="2941052301" sldId="3170"/>
        </pc:sldMkLst>
      </pc:sldChg>
      <pc:sldChg chg="modSp add mod">
        <pc:chgData name="Aurelien Domont" userId="6da7715ce44349b3" providerId="LiveId" clId="{11D631C8-8465-429C-9B71-639FD3C58B15}" dt="2023-03-28T23:08:24.840" v="15623" actId="207"/>
        <pc:sldMkLst>
          <pc:docMk/>
          <pc:sldMk cId="1517128244" sldId="3171"/>
        </pc:sldMkLst>
      </pc:sldChg>
      <pc:sldChg chg="add ord">
        <pc:chgData name="Aurelien Domont" userId="6da7715ce44349b3" providerId="LiveId" clId="{11D631C8-8465-429C-9B71-639FD3C58B15}" dt="2023-03-28T23:52:23.359" v="15987"/>
        <pc:sldMkLst>
          <pc:docMk/>
          <pc:sldMk cId="3690776961" sldId="3172"/>
        </pc:sldMkLst>
      </pc:sldChg>
      <pc:sldChg chg="add del">
        <pc:chgData name="Aurelien Domont" userId="6da7715ce44349b3" providerId="LiveId" clId="{11D631C8-8465-429C-9B71-639FD3C58B15}" dt="2023-03-28T23:47:05.499" v="15922" actId="47"/>
        <pc:sldMkLst>
          <pc:docMk/>
          <pc:sldMk cId="336486452" sldId="3173"/>
        </pc:sldMkLst>
      </pc:sldChg>
      <pc:sldChg chg="addSp delSp modSp add mod">
        <pc:chgData name="Aurelien Domont" userId="6da7715ce44349b3" providerId="LiveId" clId="{11D631C8-8465-429C-9B71-639FD3C58B15}" dt="2023-03-28T23:47:15.344" v="15924" actId="207"/>
        <pc:sldMkLst>
          <pc:docMk/>
          <pc:sldMk cId="2370113490" sldId="3174"/>
        </pc:sldMkLst>
      </pc:sldChg>
      <pc:sldChg chg="modSp add mod">
        <pc:chgData name="Aurelien Domont" userId="6da7715ce44349b3" providerId="LiveId" clId="{11D631C8-8465-429C-9B71-639FD3C58B15}" dt="2023-03-29T00:26:00.952" v="16278" actId="20577"/>
        <pc:sldMkLst>
          <pc:docMk/>
          <pc:sldMk cId="660546477" sldId="3175"/>
        </pc:sldMkLst>
      </pc:sldChg>
      <pc:sldChg chg="delSp modSp add mod">
        <pc:chgData name="Aurelien Domont" userId="6da7715ce44349b3" providerId="LiveId" clId="{11D631C8-8465-429C-9B71-639FD3C58B15}" dt="2023-03-28T23:50:56.459" v="15980" actId="20577"/>
        <pc:sldMkLst>
          <pc:docMk/>
          <pc:sldMk cId="451730428" sldId="3176"/>
        </pc:sldMkLst>
      </pc:sldChg>
      <pc:sldChg chg="modSp add mod">
        <pc:chgData name="Aurelien Domont" userId="6da7715ce44349b3" providerId="LiveId" clId="{11D631C8-8465-429C-9B71-639FD3C58B15}" dt="2023-03-29T00:25:54.437" v="16272" actId="20577"/>
        <pc:sldMkLst>
          <pc:docMk/>
          <pc:sldMk cId="2307522219" sldId="3177"/>
        </pc:sldMkLst>
      </pc:sldChg>
      <pc:sldChg chg="modSp add mod">
        <pc:chgData name="Aurelien Domont" userId="6da7715ce44349b3" providerId="LiveId" clId="{11D631C8-8465-429C-9B71-639FD3C58B15}" dt="2023-03-29T00:26:24.698" v="16282" actId="108"/>
        <pc:sldMkLst>
          <pc:docMk/>
          <pc:sldMk cId="271820123" sldId="3178"/>
        </pc:sldMkLst>
      </pc:sldChg>
      <pc:sldChg chg="modSp add mod">
        <pc:chgData name="Aurelien Domont" userId="6da7715ce44349b3" providerId="LiveId" clId="{11D631C8-8465-429C-9B71-639FD3C58B15}" dt="2023-03-29T00:46:49.813" v="16337" actId="207"/>
        <pc:sldMkLst>
          <pc:docMk/>
          <pc:sldMk cId="374235714" sldId="3179"/>
        </pc:sldMkLst>
      </pc:sldChg>
      <pc:sldChg chg="add">
        <pc:chgData name="Aurelien Domont" userId="6da7715ce44349b3" providerId="LiveId" clId="{11D631C8-8465-429C-9B71-639FD3C58B15}" dt="2023-03-29T00:47:20.757" v="16338"/>
        <pc:sldMkLst>
          <pc:docMk/>
          <pc:sldMk cId="1670480548" sldId="3180"/>
        </pc:sldMkLst>
      </pc:sldChg>
      <pc:sldChg chg="addSp delSp modSp add mod">
        <pc:chgData name="Aurelien Domont" userId="6da7715ce44349b3" providerId="LiveId" clId="{11D631C8-8465-429C-9B71-639FD3C58B15}" dt="2023-03-29T00:57:28.649" v="16481" actId="20577"/>
        <pc:sldMkLst>
          <pc:docMk/>
          <pc:sldMk cId="3878520019" sldId="3181"/>
        </pc:sldMkLst>
      </pc:sldChg>
      <pc:sldChg chg="addSp delSp modSp add mod">
        <pc:chgData name="Aurelien Domont" userId="6da7715ce44349b3" providerId="LiveId" clId="{11D631C8-8465-429C-9B71-639FD3C58B15}" dt="2023-03-29T02:36:04.330" v="16934" actId="20577"/>
        <pc:sldMkLst>
          <pc:docMk/>
          <pc:sldMk cId="2757612607" sldId="3182"/>
        </pc:sldMkLst>
      </pc:sldChg>
      <pc:sldChg chg="modSp add mod">
        <pc:chgData name="Aurelien Domont" userId="6da7715ce44349b3" providerId="LiveId" clId="{11D631C8-8465-429C-9B71-639FD3C58B15}" dt="2023-03-29T02:54:19.600" v="17031"/>
        <pc:sldMkLst>
          <pc:docMk/>
          <pc:sldMk cId="2832567485" sldId="3183"/>
        </pc:sldMkLst>
      </pc:sldChg>
      <pc:sldChg chg="addSp modSp add mod">
        <pc:chgData name="Aurelien Domont" userId="6da7715ce44349b3" providerId="LiveId" clId="{11D631C8-8465-429C-9B71-639FD3C58B15}" dt="2023-03-29T03:29:51.224" v="17417" actId="20577"/>
        <pc:sldMkLst>
          <pc:docMk/>
          <pc:sldMk cId="3299146367" sldId="3184"/>
        </pc:sldMkLst>
      </pc:sldChg>
      <pc:sldChg chg="addSp modSp add mod">
        <pc:chgData name="Aurelien Domont" userId="6da7715ce44349b3" providerId="LiveId" clId="{11D631C8-8465-429C-9B71-639FD3C58B15}" dt="2023-03-29T04:34:16.194" v="18416" actId="20577"/>
        <pc:sldMkLst>
          <pc:docMk/>
          <pc:sldMk cId="2032098087" sldId="3185"/>
        </pc:sldMkLst>
      </pc:sldChg>
      <pc:sldChg chg="modSp add del mod">
        <pc:chgData name="Aurelien Domont" userId="6da7715ce44349b3" providerId="LiveId" clId="{11D631C8-8465-429C-9B71-639FD3C58B15}" dt="2023-03-29T02:36:06.971" v="16935" actId="47"/>
        <pc:sldMkLst>
          <pc:docMk/>
          <pc:sldMk cId="209969267" sldId="3186"/>
        </pc:sldMkLst>
      </pc:sldChg>
      <pc:sldChg chg="addSp delSp modSp add mod">
        <pc:chgData name="Aurelien Domont" userId="6da7715ce44349b3" providerId="LiveId" clId="{11D631C8-8465-429C-9B71-639FD3C58B15}" dt="2023-03-29T04:09:40.288" v="18009" actId="20577"/>
        <pc:sldMkLst>
          <pc:docMk/>
          <pc:sldMk cId="3132135061" sldId="3186"/>
        </pc:sldMkLst>
      </pc:sldChg>
      <pc:sldChg chg="modSp add mod">
        <pc:chgData name="Aurelien Domont" userId="6da7715ce44349b3" providerId="LiveId" clId="{11D631C8-8465-429C-9B71-639FD3C58B15}" dt="2023-03-29T04:35:39.283" v="18418" actId="207"/>
        <pc:sldMkLst>
          <pc:docMk/>
          <pc:sldMk cId="55829322" sldId="3187"/>
        </pc:sldMkLst>
      </pc:sldChg>
      <pc:sldChg chg="modSp add del mod">
        <pc:chgData name="Aurelien Domont" userId="6da7715ce44349b3" providerId="LiveId" clId="{11D631C8-8465-429C-9B71-639FD3C58B15}" dt="2023-03-29T04:09:43.214" v="18010" actId="47"/>
        <pc:sldMkLst>
          <pc:docMk/>
          <pc:sldMk cId="134465227" sldId="3187"/>
        </pc:sldMkLst>
      </pc:sldChg>
      <pc:sldChg chg="addSp delSp modSp add mod">
        <pc:chgData name="Aurelien Domont" userId="6da7715ce44349b3" providerId="LiveId" clId="{11D631C8-8465-429C-9B71-639FD3C58B15}" dt="2023-03-29T04:48:59.773" v="18531" actId="21"/>
        <pc:sldMkLst>
          <pc:docMk/>
          <pc:sldMk cId="2982656846" sldId="3188"/>
        </pc:sldMkLst>
      </pc:sldChg>
      <pc:sldChg chg="addSp delSp modSp add mod">
        <pc:chgData name="Aurelien Domont" userId="6da7715ce44349b3" providerId="LiveId" clId="{11D631C8-8465-429C-9B71-639FD3C58B15}" dt="2023-03-29T05:51:51.018" v="19184" actId="20577"/>
        <pc:sldMkLst>
          <pc:docMk/>
          <pc:sldMk cId="876362518" sldId="3189"/>
        </pc:sldMkLst>
      </pc:sldChg>
      <pc:sldChg chg="addSp delSp modSp add mod">
        <pc:chgData name="Aurelien Domont" userId="6da7715ce44349b3" providerId="LiveId" clId="{11D631C8-8465-429C-9B71-639FD3C58B15}" dt="2023-03-29T05:38:36.628" v="18990" actId="21"/>
        <pc:sldMkLst>
          <pc:docMk/>
          <pc:sldMk cId="289317082" sldId="3190"/>
        </pc:sldMkLst>
      </pc:sldChg>
      <pc:sldChg chg="addSp delSp modSp add mod">
        <pc:chgData name="Aurelien Domont" userId="6da7715ce44349b3" providerId="LiveId" clId="{11D631C8-8465-429C-9B71-639FD3C58B15}" dt="2023-03-29T05:45:57.413" v="19141" actId="478"/>
        <pc:sldMkLst>
          <pc:docMk/>
          <pc:sldMk cId="192431829" sldId="3191"/>
        </pc:sldMkLst>
      </pc:sldChg>
      <pc:sldChg chg="addSp delSp modSp add mod">
        <pc:chgData name="Aurelien Domont" userId="6da7715ce44349b3" providerId="LiveId" clId="{11D631C8-8465-429C-9B71-639FD3C58B15}" dt="2023-03-29T04:51:36.082" v="18630" actId="478"/>
        <pc:sldMkLst>
          <pc:docMk/>
          <pc:sldMk cId="3999950534" sldId="3192"/>
        </pc:sldMkLst>
      </pc:sldChg>
      <pc:sldChg chg="addSp delSp modSp add mod">
        <pc:chgData name="Aurelien Domont" userId="6da7715ce44349b3" providerId="LiveId" clId="{11D631C8-8465-429C-9B71-639FD3C58B15}" dt="2023-03-29T05:31:55.543" v="18898"/>
        <pc:sldMkLst>
          <pc:docMk/>
          <pc:sldMk cId="2939270375" sldId="3193"/>
        </pc:sldMkLst>
      </pc:sldChg>
      <pc:sldChg chg="addSp delSp modSp add mod">
        <pc:chgData name="Aurelien Domont" userId="6da7715ce44349b3" providerId="LiveId" clId="{11D631C8-8465-429C-9B71-639FD3C58B15}" dt="2023-03-29T05:42:58.126" v="19022" actId="478"/>
        <pc:sldMkLst>
          <pc:docMk/>
          <pc:sldMk cId="1274175559" sldId="3194"/>
        </pc:sldMkLst>
      </pc:sldChg>
      <pc:sldChg chg="modSp add mod">
        <pc:chgData name="Aurelien Domont" userId="6da7715ce44349b3" providerId="LiveId" clId="{11D631C8-8465-429C-9B71-639FD3C58B15}" dt="2023-03-29T05:46:29.836" v="19143" actId="207"/>
        <pc:sldMkLst>
          <pc:docMk/>
          <pc:sldMk cId="2075514391" sldId="3195"/>
        </pc:sldMkLst>
      </pc:sldChg>
      <pc:sldChg chg="addSp delSp modSp add mod">
        <pc:chgData name="Aurelien Domont" userId="6da7715ce44349b3" providerId="LiveId" clId="{11D631C8-8465-429C-9B71-639FD3C58B15}" dt="2023-03-29T05:48:41.842" v="19156" actId="478"/>
        <pc:sldMkLst>
          <pc:docMk/>
          <pc:sldMk cId="1832372849" sldId="3196"/>
        </pc:sldMkLst>
      </pc:sldChg>
      <pc:sldChg chg="add">
        <pc:chgData name="Aurelien Domont" userId="6da7715ce44349b3" providerId="LiveId" clId="{11D631C8-8465-429C-9B71-639FD3C58B15}" dt="2023-03-29T05:46:55.499" v="19144"/>
        <pc:sldMkLst>
          <pc:docMk/>
          <pc:sldMk cId="48139542" sldId="3197"/>
        </pc:sldMkLst>
      </pc:sldChg>
      <pc:sldChg chg="addSp delSp modSp add mod">
        <pc:chgData name="Aurelien Domont" userId="6da7715ce44349b3" providerId="LiveId" clId="{11D631C8-8465-429C-9B71-639FD3C58B15}" dt="2023-03-29T05:50:20.525" v="19171" actId="14100"/>
        <pc:sldMkLst>
          <pc:docMk/>
          <pc:sldMk cId="2759649425" sldId="3198"/>
        </pc:sldMkLst>
      </pc:sldChg>
      <pc:sldChg chg="addSp delSp modSp add mod">
        <pc:chgData name="Aurelien Domont" userId="6da7715ce44349b3" providerId="LiveId" clId="{11D631C8-8465-429C-9B71-639FD3C58B15}" dt="2023-03-29T05:50:40.944" v="19174" actId="478"/>
        <pc:sldMkLst>
          <pc:docMk/>
          <pc:sldMk cId="1390607661" sldId="3199"/>
        </pc:sldMkLst>
      </pc:sldChg>
      <pc:sldChg chg="addSp modSp add mod">
        <pc:chgData name="Aurelien Domont" userId="6da7715ce44349b3" providerId="LiveId" clId="{11D631C8-8465-429C-9B71-639FD3C58B15}" dt="2023-03-29T05:51:38.390" v="19181" actId="20577"/>
        <pc:sldMkLst>
          <pc:docMk/>
          <pc:sldMk cId="4054736150" sldId="3200"/>
        </pc:sldMkLst>
      </pc:sldChg>
      <pc:sldChg chg="addSp modSp add mod">
        <pc:chgData name="Aurelien Domont" userId="6da7715ce44349b3" providerId="LiveId" clId="{11D631C8-8465-429C-9B71-639FD3C58B15}" dt="2023-03-29T05:52:11.795" v="19186" actId="14100"/>
        <pc:sldMkLst>
          <pc:docMk/>
          <pc:sldMk cId="2955423978" sldId="3201"/>
        </pc:sldMkLst>
      </pc:sldChg>
      <pc:sldChg chg="addSp modSp add mod">
        <pc:chgData name="Aurelien Domont" userId="6da7715ce44349b3" providerId="LiveId" clId="{11D631C8-8465-429C-9B71-639FD3C58B15}" dt="2023-03-29T05:54:12.191" v="19193" actId="20577"/>
        <pc:sldMkLst>
          <pc:docMk/>
          <pc:sldMk cId="1157640473" sldId="3202"/>
        </pc:sldMkLst>
      </pc:sldChg>
      <pc:sldChg chg="addSp modSp add mod">
        <pc:chgData name="Aurelien Domont" userId="6da7715ce44349b3" providerId="LiveId" clId="{11D631C8-8465-429C-9B71-639FD3C58B15}" dt="2023-03-29T05:54:37.110" v="19195" actId="14100"/>
        <pc:sldMkLst>
          <pc:docMk/>
          <pc:sldMk cId="3639596278" sldId="3203"/>
        </pc:sldMkLst>
      </pc:sldChg>
      <pc:sldChg chg="addSp delSp modSp add mod">
        <pc:chgData name="Aurelien Domont" userId="6da7715ce44349b3" providerId="LiveId" clId="{11D631C8-8465-429C-9B71-639FD3C58B15}" dt="2023-03-29T05:55:09.488" v="19199"/>
        <pc:sldMkLst>
          <pc:docMk/>
          <pc:sldMk cId="3892654578" sldId="3204"/>
        </pc:sldMkLst>
      </pc:sldChg>
      <pc:sldChg chg="modSp add mod">
        <pc:chgData name="Aurelien Domont" userId="6da7715ce44349b3" providerId="LiveId" clId="{11D631C8-8465-429C-9B71-639FD3C58B15}" dt="2023-03-29T06:02:54.363" v="19215" actId="207"/>
        <pc:sldMkLst>
          <pc:docMk/>
          <pc:sldMk cId="1403145683" sldId="3205"/>
        </pc:sldMkLst>
      </pc:sldChg>
      <pc:sldChg chg="add">
        <pc:chgData name="Aurelien Domont" userId="6da7715ce44349b3" providerId="LiveId" clId="{11D631C8-8465-429C-9B71-639FD3C58B15}" dt="2023-03-29T05:55:55.070" v="19201"/>
        <pc:sldMkLst>
          <pc:docMk/>
          <pc:sldMk cId="2476885359" sldId="3206"/>
        </pc:sldMkLst>
      </pc:sldChg>
      <pc:sldChg chg="modSp add">
        <pc:chgData name="Aurelien Domont" userId="6da7715ce44349b3" providerId="LiveId" clId="{11D631C8-8465-429C-9B71-639FD3C58B15}" dt="2023-03-29T06:00:05.568" v="19206"/>
        <pc:sldMkLst>
          <pc:docMk/>
          <pc:sldMk cId="1632806982" sldId="3207"/>
        </pc:sldMkLst>
      </pc:sldChg>
      <pc:sldChg chg="modSp add mod">
        <pc:chgData name="Aurelien Domont" userId="6da7715ce44349b3" providerId="LiveId" clId="{11D631C8-8465-429C-9B71-639FD3C58B15}" dt="2023-03-29T06:00:24.347" v="19212" actId="3064"/>
        <pc:sldMkLst>
          <pc:docMk/>
          <pc:sldMk cId="2194546075" sldId="3208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1158145171" sldId="3209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1377694738" sldId="3210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2371983880" sldId="3211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2473148775" sldId="3212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2227392654" sldId="3213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1784312780" sldId="3214"/>
        </pc:sldMkLst>
      </pc:sldChg>
      <pc:sldChg chg="add">
        <pc:chgData name="Aurelien Domont" userId="6da7715ce44349b3" providerId="LiveId" clId="{11D631C8-8465-429C-9B71-639FD3C58B15}" dt="2023-03-29T06:02:40.082" v="19213"/>
        <pc:sldMkLst>
          <pc:docMk/>
          <pc:sldMk cId="2799220553" sldId="3215"/>
        </pc:sldMkLst>
      </pc:sldChg>
      <pc:sldChg chg="modSp add mod">
        <pc:chgData name="Aurelien Domont" userId="6da7715ce44349b3" providerId="LiveId" clId="{11D631C8-8465-429C-9B71-639FD3C58B15}" dt="2023-03-29T06:03:00.523" v="19216" actId="207"/>
        <pc:sldMkLst>
          <pc:docMk/>
          <pc:sldMk cId="712418268" sldId="3216"/>
        </pc:sldMkLst>
      </pc:sldChg>
    </pc:docChg>
  </pc:docChgLst>
  <pc:docChgLst>
    <pc:chgData name="Aurelien Domont" userId="6da7715ce44349b3" providerId="LiveId" clId="{E8A4C9DF-454B-4309-B5C4-0C3A4100F324}"/>
    <pc:docChg chg="undo custSel addSld delSld modSld">
      <pc:chgData name="Aurelien Domont" userId="6da7715ce44349b3" providerId="LiveId" clId="{E8A4C9DF-454B-4309-B5C4-0C3A4100F324}" dt="2023-06-09T05:18:25.453" v="80"/>
      <pc:docMkLst>
        <pc:docMk/>
      </pc:docMkLst>
      <pc:sldChg chg="delSp modSp mod">
        <pc:chgData name="Aurelien Domont" userId="6da7715ce44349b3" providerId="LiveId" clId="{E8A4C9DF-454B-4309-B5C4-0C3A4100F324}" dt="2023-03-31T04:36:20.261" v="18" actId="20577"/>
        <pc:sldMkLst>
          <pc:docMk/>
          <pc:sldMk cId="3131901387" sldId="25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53884491" sldId="152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51226682" sldId="170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42596438" sldId="199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91256544" sldId="204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41477428" sldId="204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79015806" sldId="204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9425495" sldId="204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6548318" sldId="204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26948351" sldId="204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89921841" sldId="205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25715215" sldId="205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093863424" sldId="205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86250495" sldId="206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4476739" sldId="206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08455501" sldId="206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536422891" sldId="206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69404760" sldId="206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188900707" sldId="206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85247960" sldId="207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6621584" sldId="207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00098489" sldId="207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77404762" sldId="207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222175720" sldId="207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170941360" sldId="207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65683231" sldId="207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57725419" sldId="207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83253053" sldId="207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504236061" sldId="208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43800268" sldId="208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518177370" sldId="208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35101007" sldId="208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64173797" sldId="208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82570405" sldId="208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21034712" sldId="208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993043350" sldId="209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98609364" sldId="209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535458184" sldId="209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51653487" sldId="209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25287640" sldId="209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048970893" sldId="209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52894015" sldId="209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358997949" sldId="210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125225703" sldId="210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12564341" sldId="210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52665442" sldId="210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3344633" sldId="210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06836000" sldId="210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5358002" sldId="211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02910889" sldId="211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600317858" sldId="211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51616195" sldId="211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40624415" sldId="211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590137127" sldId="211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22736872" sldId="211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655155174" sldId="212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22855882" sldId="212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95715238" sldId="212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064100713" sldId="212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346223148" sldId="212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46979530" sldId="212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57685170" sldId="212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977975263" sldId="212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66360664" sldId="212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86621151" sldId="212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361202638" sldId="213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70605805" sldId="213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58963735" sldId="213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89298547" sldId="213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62663643" sldId="213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66707119" sldId="213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04109693" sldId="213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15470214" sldId="213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1828025" sldId="213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72733020" sldId="213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82582131" sldId="214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456318762" sldId="214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24374302" sldId="214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70549212" sldId="214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139224076" sldId="214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83520571" sldId="214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919670922" sldId="214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56735615" sldId="214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10844952" sldId="214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05396278" sldId="214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67823864" sldId="215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039088241" sldId="2151"/>
        </pc:sldMkLst>
      </pc:sldChg>
      <pc:sldChg chg="add">
        <pc:chgData name="Aurelien Domont" userId="6da7715ce44349b3" providerId="LiveId" clId="{E8A4C9DF-454B-4309-B5C4-0C3A4100F324}" dt="2023-06-09T05:18:25.453" v="80"/>
        <pc:sldMkLst>
          <pc:docMk/>
          <pc:sldMk cId="2583705607" sldId="2228"/>
        </pc:sldMkLst>
      </pc:sldChg>
      <pc:sldChg chg="add">
        <pc:chgData name="Aurelien Domont" userId="6da7715ce44349b3" providerId="LiveId" clId="{E8A4C9DF-454B-4309-B5C4-0C3A4100F324}" dt="2023-06-09T05:18:25.453" v="80"/>
        <pc:sldMkLst>
          <pc:docMk/>
          <pc:sldMk cId="129060249" sldId="2235"/>
        </pc:sldMkLst>
      </pc:sldChg>
      <pc:sldChg chg="add">
        <pc:chgData name="Aurelien Domont" userId="6da7715ce44349b3" providerId="LiveId" clId="{E8A4C9DF-454B-4309-B5C4-0C3A4100F324}" dt="2023-06-09T05:18:25.453" v="80"/>
        <pc:sldMkLst>
          <pc:docMk/>
          <pc:sldMk cId="1514450" sldId="2237"/>
        </pc:sldMkLst>
      </pc:sldChg>
      <pc:sldChg chg="add">
        <pc:chgData name="Aurelien Domont" userId="6da7715ce44349b3" providerId="LiveId" clId="{E8A4C9DF-454B-4309-B5C4-0C3A4100F324}" dt="2023-06-09T05:18:25.453" v="80"/>
        <pc:sldMkLst>
          <pc:docMk/>
          <pc:sldMk cId="1876575821" sldId="2238"/>
        </pc:sldMkLst>
      </pc:sldChg>
      <pc:sldChg chg="add">
        <pc:chgData name="Aurelien Domont" userId="6da7715ce44349b3" providerId="LiveId" clId="{E8A4C9DF-454B-4309-B5C4-0C3A4100F324}" dt="2023-06-09T05:18:25.453" v="80"/>
        <pc:sldMkLst>
          <pc:docMk/>
          <pc:sldMk cId="994888120" sldId="223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52528462" sldId="237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004171263" sldId="238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549256554" sldId="238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19971175" sldId="247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42661849" sldId="248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17564965" sldId="248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32457605" sldId="248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593716134" sldId="248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23870740" sldId="248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87172777" sldId="303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414404882" sldId="304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63092824" sldId="304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11057334" sldId="304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30325892" sldId="304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31817309" sldId="304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86068206" sldId="304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096049762" sldId="304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7197015" sldId="305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02752762" sldId="305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217925085" sldId="305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54922569" sldId="305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60339936" sldId="305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73066280" sldId="306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64915239" sldId="306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12431299" sldId="306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83449997" sldId="306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373738274" sldId="306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88344673" sldId="306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04864741" sldId="307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22784537" sldId="307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82770957" sldId="307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35546678" sldId="308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28152304" sldId="308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33191540" sldId="308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02398662" sldId="309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33605817" sldId="309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25747750" sldId="309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44304429" sldId="309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133192388" sldId="310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461236912" sldId="310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84148633" sldId="310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86754281" sldId="310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468584719" sldId="310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22782944" sldId="310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17426643" sldId="310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040333884" sldId="310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53606722" sldId="311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34398179" sldId="311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19019335" sldId="311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31187746" sldId="311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28503654" sldId="311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313144432" sldId="311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88086867" sldId="311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04271785" sldId="311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16050583" sldId="311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25242398" sldId="312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201724428" sldId="312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23511824" sldId="312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67882067" sldId="312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56432101" sldId="312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0857613" sldId="312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5358221" sldId="312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78212768" sldId="312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06801327" sldId="313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15211712" sldId="313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11315644" sldId="313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29464537" sldId="313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57935146" sldId="313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571315950" sldId="313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92171571" sldId="313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27835742" sldId="313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26771108" sldId="314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32428252" sldId="314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03328050" sldId="314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2348532" sldId="314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635663251" sldId="314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70579152" sldId="314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57365618" sldId="314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31091954" sldId="315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57038212" sldId="315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449720711" sldId="315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989027401" sldId="315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71406017" sldId="315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54711135" sldId="315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83348193" sldId="315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1790864" sldId="315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483295199" sldId="315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29110022" sldId="316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35324196" sldId="316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92689685" sldId="316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65159404" sldId="316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378181550" sldId="316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247694327" sldId="316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79547209" sldId="316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11699595" sldId="316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939728402" sldId="316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41052301" sldId="317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90776961" sldId="317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70113490" sldId="317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660546477" sldId="317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51730428" sldId="317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07522219" sldId="317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1820123" sldId="317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70480548" sldId="318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78520019" sldId="318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57612607" sldId="318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32567485" sldId="318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299146367" sldId="318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32098087" sldId="318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132135061" sldId="318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82656846" sldId="318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76362518" sldId="318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89317082" sldId="319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2431829" sldId="319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999950534" sldId="319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39270375" sldId="319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74175559" sldId="319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32372849" sldId="319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8139542" sldId="319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59649425" sldId="319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390607661" sldId="319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54736150" sldId="320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955423978" sldId="320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57640473" sldId="320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639596278" sldId="320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892654578" sldId="320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476885359" sldId="320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32806982" sldId="320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94546075" sldId="320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58145171" sldId="320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377694738" sldId="321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71983880" sldId="321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473148775" sldId="321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227392654" sldId="321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84312780" sldId="321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99220553" sldId="3215"/>
        </pc:sldMkLst>
      </pc:sldChg>
      <pc:sldChg chg="addSp delSp modSp mod">
        <pc:chgData name="Aurelien Domont" userId="6da7715ce44349b3" providerId="LiveId" clId="{E8A4C9DF-454B-4309-B5C4-0C3A4100F324}" dt="2023-06-09T05:13:10.654" v="62" actId="108"/>
        <pc:sldMkLst>
          <pc:docMk/>
          <pc:sldMk cId="4126583379" sldId="3217"/>
        </pc:sldMkLst>
      </pc:sldChg>
      <pc:sldChg chg="del">
        <pc:chgData name="Aurelien Domont" userId="6da7715ce44349b3" providerId="LiveId" clId="{E8A4C9DF-454B-4309-B5C4-0C3A4100F324}" dt="2023-03-31T04:42:23.302" v="51" actId="47"/>
        <pc:sldMkLst>
          <pc:docMk/>
          <pc:sldMk cId="834345288" sldId="3229"/>
        </pc:sldMkLst>
      </pc:sldChg>
      <pc:sldChg chg="addSp delSp modSp mod">
        <pc:chgData name="Aurelien Domont" userId="6da7715ce44349b3" providerId="LiveId" clId="{E8A4C9DF-454B-4309-B5C4-0C3A4100F324}" dt="2023-06-09T05:13:18.462" v="64"/>
        <pc:sldMkLst>
          <pc:docMk/>
          <pc:sldMk cId="3950330502" sldId="3236"/>
        </pc:sldMkLst>
      </pc:sldChg>
      <pc:sldChg chg="addSp delSp modSp mod">
        <pc:chgData name="Aurelien Domont" userId="6da7715ce44349b3" providerId="LiveId" clId="{E8A4C9DF-454B-4309-B5C4-0C3A4100F324}" dt="2023-06-09T05:13:47.076" v="76" actId="108"/>
        <pc:sldMkLst>
          <pc:docMk/>
          <pc:sldMk cId="4022956922" sldId="324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998067733" sldId="3246"/>
        </pc:sldMkLst>
      </pc:sldChg>
      <pc:sldChg chg="addSp delSp modSp mod">
        <pc:chgData name="Aurelien Domont" userId="6da7715ce44349b3" providerId="LiveId" clId="{E8A4C9DF-454B-4309-B5C4-0C3A4100F324}" dt="2023-06-09T05:13:24.402" v="66"/>
        <pc:sldMkLst>
          <pc:docMk/>
          <pc:sldMk cId="2208133095" sldId="3247"/>
        </pc:sldMkLst>
      </pc:sldChg>
      <pc:sldChg chg="addSp delSp modSp mod">
        <pc:chgData name="Aurelien Domont" userId="6da7715ce44349b3" providerId="LiveId" clId="{E8A4C9DF-454B-4309-B5C4-0C3A4100F324}" dt="2023-06-09T05:13:28.776" v="68"/>
        <pc:sldMkLst>
          <pc:docMk/>
          <pc:sldMk cId="3604933552" sldId="3250"/>
        </pc:sldMkLst>
      </pc:sldChg>
      <pc:sldChg chg="addSp delSp modSp mod">
        <pc:chgData name="Aurelien Domont" userId="6da7715ce44349b3" providerId="LiveId" clId="{E8A4C9DF-454B-4309-B5C4-0C3A4100F324}" dt="2023-06-09T05:13:32.830" v="70"/>
        <pc:sldMkLst>
          <pc:docMk/>
          <pc:sldMk cId="853961306" sldId="3251"/>
        </pc:sldMkLst>
      </pc:sldChg>
      <pc:sldChg chg="addSp delSp modSp mod">
        <pc:chgData name="Aurelien Domont" userId="6da7715ce44349b3" providerId="LiveId" clId="{E8A4C9DF-454B-4309-B5C4-0C3A4100F324}" dt="2023-06-09T05:13:37.732" v="72"/>
        <pc:sldMkLst>
          <pc:docMk/>
          <pc:sldMk cId="2633998899" sldId="3252"/>
        </pc:sldMkLst>
      </pc:sldChg>
      <pc:sldChg chg="modSp add mod">
        <pc:chgData name="Aurelien Domont" userId="6da7715ce44349b3" providerId="LiveId" clId="{E8A4C9DF-454B-4309-B5C4-0C3A4100F324}" dt="2023-06-09T05:17:54.482" v="79" actId="207"/>
        <pc:sldMkLst>
          <pc:docMk/>
          <pc:sldMk cId="516904286" sldId="325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79998111" sldId="325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11621065" sldId="325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536953275" sldId="326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637344671" sldId="326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180242190" sldId="326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38758691" sldId="326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151176068" sldId="326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474897615" sldId="326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240745097" sldId="326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858481664" sldId="326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666863237" sldId="326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179113354" sldId="326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40974711" sldId="327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3719301841" sldId="3271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4072429568" sldId="3272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72412765" sldId="3273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28262245" sldId="3274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71117980" sldId="3275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35681504" sldId="3276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2048124075" sldId="3277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8619119" sldId="3278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455705812" sldId="3279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772890508" sldId="3280"/>
        </pc:sldMkLst>
      </pc:sldChg>
      <pc:sldChg chg="del">
        <pc:chgData name="Aurelien Domont" userId="6da7715ce44349b3" providerId="LiveId" clId="{E8A4C9DF-454B-4309-B5C4-0C3A4100F324}" dt="2023-03-31T04:39:30.778" v="33" actId="47"/>
        <pc:sldMkLst>
          <pc:docMk/>
          <pc:sldMk cId="1764679415" sldId="3281"/>
        </pc:sldMkLst>
      </pc:sldChg>
    </pc:docChg>
  </pc:docChgLst>
  <pc:docChgLst>
    <pc:chgData name="Aurelien Domont" userId="6da7715ce44349b3" providerId="LiveId" clId="{062DDAA4-FCBD-4F7B-9885-8AAAC6B0C748}"/>
    <pc:docChg chg="undo redo custSel addSld delSld modSld sldOrd">
      <pc:chgData name="Aurelien Domont" userId="6da7715ce44349b3" providerId="LiveId" clId="{062DDAA4-FCBD-4F7B-9885-8AAAC6B0C748}" dt="2023-03-08T04:27:24.599" v="20480" actId="207"/>
      <pc:docMkLst>
        <pc:docMk/>
      </pc:docMkLst>
      <pc:sldChg chg="addSp delSp modSp mod">
        <pc:chgData name="Aurelien Domont" userId="6da7715ce44349b3" providerId="LiveId" clId="{062DDAA4-FCBD-4F7B-9885-8AAAC6B0C748}" dt="2023-03-08T03:43:22.142" v="19904" actId="478"/>
        <pc:sldMkLst>
          <pc:docMk/>
          <pc:sldMk cId="3131901387" sldId="256"/>
        </pc:sldMkLst>
      </pc:sldChg>
      <pc:sldChg chg="add">
        <pc:chgData name="Aurelien Domont" userId="6da7715ce44349b3" providerId="LiveId" clId="{062DDAA4-FCBD-4F7B-9885-8AAAC6B0C748}" dt="2023-03-02T03:19:39.721" v="7875"/>
        <pc:sldMkLst>
          <pc:docMk/>
          <pc:sldMk cId="2853806433" sldId="1600"/>
        </pc:sldMkLst>
      </pc:sldChg>
      <pc:sldChg chg="modSp add del mod">
        <pc:chgData name="Aurelien Domont" userId="6da7715ce44349b3" providerId="LiveId" clId="{062DDAA4-FCBD-4F7B-9885-8AAAC6B0C748}" dt="2023-03-08T03:36:12.015" v="19888" actId="47"/>
        <pc:sldMkLst>
          <pc:docMk/>
          <pc:sldMk cId="518451385" sldId="161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53290912" sldId="174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5140043" sldId="174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17099162" sldId="1749"/>
        </pc:sldMkLst>
      </pc:sldChg>
      <pc:sldChg chg="modSp add mod">
        <pc:chgData name="Aurelien Domont" userId="6da7715ce44349b3" providerId="LiveId" clId="{062DDAA4-FCBD-4F7B-9885-8AAAC6B0C748}" dt="2023-03-01T05:57:53.429" v="6666" actId="207"/>
        <pc:sldMkLst>
          <pc:docMk/>
          <pc:sldMk cId="4287359207" sldId="1784"/>
        </pc:sldMkLst>
      </pc:sldChg>
      <pc:sldChg chg="modSp add mod">
        <pc:chgData name="Aurelien Domont" userId="6da7715ce44349b3" providerId="LiveId" clId="{062DDAA4-FCBD-4F7B-9885-8AAAC6B0C748}" dt="2023-03-01T05:57:41.822" v="6665" actId="404"/>
        <pc:sldMkLst>
          <pc:docMk/>
          <pc:sldMk cId="2877494023" sldId="1785"/>
        </pc:sldMkLst>
      </pc:sldChg>
      <pc:sldChg chg="add del">
        <pc:chgData name="Aurelien Domont" userId="6da7715ce44349b3" providerId="LiveId" clId="{062DDAA4-FCBD-4F7B-9885-8AAAC6B0C748}" dt="2023-03-01T05:55:50.528" v="6641"/>
        <pc:sldMkLst>
          <pc:docMk/>
          <pc:sldMk cId="3855801452" sldId="1787"/>
        </pc:sldMkLst>
      </pc:sldChg>
      <pc:sldChg chg="add del">
        <pc:chgData name="Aurelien Domont" userId="6da7715ce44349b3" providerId="LiveId" clId="{062DDAA4-FCBD-4F7B-9885-8AAAC6B0C748}" dt="2023-03-01T05:55:50.528" v="6641"/>
        <pc:sldMkLst>
          <pc:docMk/>
          <pc:sldMk cId="4009885783" sldId="1788"/>
        </pc:sldMkLst>
      </pc:sldChg>
      <pc:sldChg chg="modSp add del mod">
        <pc:chgData name="Aurelien Domont" userId="6da7715ce44349b3" providerId="LiveId" clId="{062DDAA4-FCBD-4F7B-9885-8AAAC6B0C748}" dt="2023-03-08T03:36:56.041" v="19889" actId="20577"/>
        <pc:sldMkLst>
          <pc:docMk/>
          <pc:sldMk cId="1714268045" sldId="1789"/>
        </pc:sldMkLst>
      </pc:sldChg>
      <pc:sldChg chg="modSp add mod">
        <pc:chgData name="Aurelien Domont" userId="6da7715ce44349b3" providerId="LiveId" clId="{062DDAA4-FCBD-4F7B-9885-8AAAC6B0C748}" dt="2023-03-01T05:58:03.437" v="6667" actId="33524"/>
        <pc:sldMkLst>
          <pc:docMk/>
          <pc:sldMk cId="4190548698" sldId="1880"/>
        </pc:sldMkLst>
      </pc:sldChg>
      <pc:sldChg chg="modSp add mod ord">
        <pc:chgData name="Aurelien Domont" userId="6da7715ce44349b3" providerId="LiveId" clId="{062DDAA4-FCBD-4F7B-9885-8AAAC6B0C748}" dt="2023-03-08T03:34:38.422" v="19866" actId="207"/>
        <pc:sldMkLst>
          <pc:docMk/>
          <pc:sldMk cId="1021275529" sldId="1885"/>
        </pc:sldMkLst>
      </pc:sldChg>
      <pc:sldChg chg="modSp add mod">
        <pc:chgData name="Aurelien Domont" userId="6da7715ce44349b3" providerId="LiveId" clId="{062DDAA4-FCBD-4F7B-9885-8AAAC6B0C748}" dt="2023-03-08T03:20:58.628" v="19677" actId="20577"/>
        <pc:sldMkLst>
          <pc:docMk/>
          <pc:sldMk cId="232566646" sldId="1899"/>
        </pc:sldMkLst>
      </pc:sldChg>
      <pc:sldChg chg="addSp delSp modSp add del mod">
        <pc:chgData name="Aurelien Domont" userId="6da7715ce44349b3" providerId="LiveId" clId="{062DDAA4-FCBD-4F7B-9885-8AAAC6B0C748}" dt="2023-03-08T03:06:27.122" v="19615" actId="47"/>
        <pc:sldMkLst>
          <pc:docMk/>
          <pc:sldMk cId="2428081837" sldId="1907"/>
        </pc:sldMkLst>
      </pc:sldChg>
      <pc:sldChg chg="addSp delSp modSp add del mod">
        <pc:chgData name="Aurelien Domont" userId="6da7715ce44349b3" providerId="LiveId" clId="{062DDAA4-FCBD-4F7B-9885-8AAAC6B0C748}" dt="2023-03-08T02:52:30.305" v="19189" actId="47"/>
        <pc:sldMkLst>
          <pc:docMk/>
          <pc:sldMk cId="3847266976" sldId="1921"/>
        </pc:sldMkLst>
      </pc:sldChg>
      <pc:sldChg chg="addSp delSp modSp add mod">
        <pc:chgData name="Aurelien Domont" userId="6da7715ce44349b3" providerId="LiveId" clId="{062DDAA4-FCBD-4F7B-9885-8AAAC6B0C748}" dt="2023-03-08T03:03:33.773" v="19561" actId="20577"/>
        <pc:sldMkLst>
          <pc:docMk/>
          <pc:sldMk cId="2389918988" sldId="1923"/>
        </pc:sldMkLst>
      </pc:sldChg>
      <pc:sldChg chg="modSp add mod">
        <pc:chgData name="Aurelien Domont" userId="6da7715ce44349b3" providerId="LiveId" clId="{062DDAA4-FCBD-4F7B-9885-8AAAC6B0C748}" dt="2023-03-08T02:48:31.164" v="19146" actId="20577"/>
        <pc:sldMkLst>
          <pc:docMk/>
          <pc:sldMk cId="2361413473" sldId="1925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1675062303" sldId="1929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471658671" sldId="1930"/>
        </pc:sldMkLst>
      </pc:sldChg>
      <pc:sldChg chg="modSp add mod">
        <pc:chgData name="Aurelien Domont" userId="6da7715ce44349b3" providerId="LiveId" clId="{062DDAA4-FCBD-4F7B-9885-8AAAC6B0C748}" dt="2023-03-02T03:51:13.644" v="7988" actId="20577"/>
        <pc:sldMkLst>
          <pc:docMk/>
          <pc:sldMk cId="3045459513" sldId="1956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423301223" sldId="2148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1324642353" sldId="2152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2226532108" sldId="2153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3613236081" sldId="2154"/>
        </pc:sldMkLst>
      </pc:sldChg>
      <pc:sldChg chg="add del">
        <pc:chgData name="Aurelien Domont" userId="6da7715ce44349b3" providerId="LiveId" clId="{062DDAA4-FCBD-4F7B-9885-8AAAC6B0C748}" dt="2023-03-01T03:18:13.605" v="4054"/>
        <pc:sldMkLst>
          <pc:docMk/>
          <pc:sldMk cId="3175191540" sldId="2155"/>
        </pc:sldMkLst>
      </pc:sldChg>
      <pc:sldChg chg="modSp add mod">
        <pc:chgData name="Aurelien Domont" userId="6da7715ce44349b3" providerId="LiveId" clId="{062DDAA4-FCBD-4F7B-9885-8AAAC6B0C748}" dt="2023-03-07T04:41:57.884" v="17113" actId="20577"/>
        <pc:sldMkLst>
          <pc:docMk/>
          <pc:sldMk cId="1203735008" sldId="223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317447165" sldId="2276"/>
        </pc:sldMkLst>
      </pc:sldChg>
      <pc:sldChg chg="modSp add mod">
        <pc:chgData name="Aurelien Domont" userId="6da7715ce44349b3" providerId="LiveId" clId="{062DDAA4-FCBD-4F7B-9885-8AAAC6B0C748}" dt="2023-03-07T04:06:46.169" v="16944" actId="114"/>
        <pc:sldMkLst>
          <pc:docMk/>
          <pc:sldMk cId="2995647837" sldId="2340"/>
        </pc:sldMkLst>
      </pc:sldChg>
      <pc:sldChg chg="addSp delSp modSp add mod">
        <pc:chgData name="Aurelien Domont" userId="6da7715ce44349b3" providerId="LiveId" clId="{062DDAA4-FCBD-4F7B-9885-8AAAC6B0C748}" dt="2023-03-08T00:13:03.277" v="17815" actId="1038"/>
        <pc:sldMkLst>
          <pc:docMk/>
          <pc:sldMk cId="3549256554" sldId="2388"/>
        </pc:sldMkLst>
      </pc:sldChg>
      <pc:sldChg chg="del">
        <pc:chgData name="Aurelien Domont" userId="6da7715ce44349b3" providerId="LiveId" clId="{062DDAA4-FCBD-4F7B-9885-8AAAC6B0C748}" dt="2023-02-02T02:49:32.469" v="25" actId="47"/>
        <pc:sldMkLst>
          <pc:docMk/>
          <pc:sldMk cId="3988936821" sldId="2403"/>
        </pc:sldMkLst>
      </pc:sldChg>
      <pc:sldChg chg="del">
        <pc:chgData name="Aurelien Domont" userId="6da7715ce44349b3" providerId="LiveId" clId="{062DDAA4-FCBD-4F7B-9885-8AAAC6B0C748}" dt="2023-02-02T02:49:33.535" v="26" actId="47"/>
        <pc:sldMkLst>
          <pc:docMk/>
          <pc:sldMk cId="2071212216" sldId="240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39488634" sldId="240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04157563" sldId="240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10686556" sldId="240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754246506" sldId="241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617236116" sldId="241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164122239" sldId="241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77328719" sldId="241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21105048" sldId="241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873323927" sldId="241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844453214" sldId="241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721775899" sldId="242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972335164" sldId="242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013513185" sldId="242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34968368" sldId="242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11976027" sldId="242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658684134" sldId="2427"/>
        </pc:sldMkLst>
      </pc:sldChg>
      <pc:sldChg chg="addSp delSp modSp del mod ord">
        <pc:chgData name="Aurelien Domont" userId="6da7715ce44349b3" providerId="LiveId" clId="{062DDAA4-FCBD-4F7B-9885-8AAAC6B0C748}" dt="2023-02-27T04:35:23.620" v="1552" actId="47"/>
        <pc:sldMkLst>
          <pc:docMk/>
          <pc:sldMk cId="1336290850" sldId="2429"/>
        </pc:sldMkLst>
      </pc:sldChg>
      <pc:sldChg chg="add del">
        <pc:chgData name="Aurelien Domont" userId="6da7715ce44349b3" providerId="LiveId" clId="{062DDAA4-FCBD-4F7B-9885-8AAAC6B0C748}" dt="2023-02-27T04:33:07.714" v="1515" actId="47"/>
        <pc:sldMkLst>
          <pc:docMk/>
          <pc:sldMk cId="1317642658" sldId="2430"/>
        </pc:sldMkLst>
      </pc:sldChg>
      <pc:sldChg chg="addSp delSp modSp add mod ord">
        <pc:chgData name="Aurelien Domont" userId="6da7715ce44349b3" providerId="LiveId" clId="{062DDAA4-FCBD-4F7B-9885-8AAAC6B0C748}" dt="2023-03-07T03:43:32.138" v="16868" actId="1035"/>
        <pc:sldMkLst>
          <pc:docMk/>
          <pc:sldMk cId="3667090990" sldId="2431"/>
        </pc:sldMkLst>
      </pc:sldChg>
      <pc:sldChg chg="addSp modSp new del mod">
        <pc:chgData name="Aurelien Domont" userId="6da7715ce44349b3" providerId="LiveId" clId="{062DDAA4-FCBD-4F7B-9885-8AAAC6B0C748}" dt="2023-03-02T03:18:51.228" v="7874" actId="47"/>
        <pc:sldMkLst>
          <pc:docMk/>
          <pc:sldMk cId="772087628" sldId="2432"/>
        </pc:sldMkLst>
      </pc:sldChg>
      <pc:sldChg chg="add del ord">
        <pc:chgData name="Aurelien Domont" userId="6da7715ce44349b3" providerId="LiveId" clId="{062DDAA4-FCBD-4F7B-9885-8AAAC6B0C748}" dt="2023-02-28T03:51:49.109" v="2285" actId="47"/>
        <pc:sldMkLst>
          <pc:docMk/>
          <pc:sldMk cId="1652064824" sldId="2433"/>
        </pc:sldMkLst>
      </pc:sldChg>
      <pc:sldChg chg="modSp add del mod">
        <pc:chgData name="Aurelien Domont" userId="6da7715ce44349b3" providerId="LiveId" clId="{062DDAA4-FCBD-4F7B-9885-8AAAC6B0C748}" dt="2023-02-28T03:29:02.386" v="2055" actId="47"/>
        <pc:sldMkLst>
          <pc:docMk/>
          <pc:sldMk cId="1033427766" sldId="2434"/>
        </pc:sldMkLst>
      </pc:sldChg>
      <pc:sldChg chg="addSp delSp modSp add mod">
        <pc:chgData name="Aurelien Domont" userId="6da7715ce44349b3" providerId="LiveId" clId="{062DDAA4-FCBD-4F7B-9885-8AAAC6B0C748}" dt="2023-03-08T04:15:16.649" v="20211"/>
        <pc:sldMkLst>
          <pc:docMk/>
          <pc:sldMk cId="1795182380" sldId="2435"/>
        </pc:sldMkLst>
      </pc:sldChg>
      <pc:sldChg chg="delSp modSp add del mod">
        <pc:chgData name="Aurelien Domont" userId="6da7715ce44349b3" providerId="LiveId" clId="{062DDAA4-FCBD-4F7B-9885-8AAAC6B0C748}" dt="2023-02-28T03:41:05.490" v="2206" actId="47"/>
        <pc:sldMkLst>
          <pc:docMk/>
          <pc:sldMk cId="393806523" sldId="2436"/>
        </pc:sldMkLst>
      </pc:sldChg>
      <pc:sldChg chg="addSp delSp modSp add mod ord">
        <pc:chgData name="Aurelien Domont" userId="6da7715ce44349b3" providerId="LiveId" clId="{062DDAA4-FCBD-4F7B-9885-8AAAC6B0C748}" dt="2023-03-08T04:20:19.634" v="20412" actId="20577"/>
        <pc:sldMkLst>
          <pc:docMk/>
          <pc:sldMk cId="2301864125" sldId="2436"/>
        </pc:sldMkLst>
      </pc:sldChg>
      <pc:sldChg chg="add del">
        <pc:chgData name="Aurelien Domont" userId="6da7715ce44349b3" providerId="LiveId" clId="{062DDAA4-FCBD-4F7B-9885-8AAAC6B0C748}" dt="2023-02-28T03:19:44.112" v="1982"/>
        <pc:sldMkLst>
          <pc:docMk/>
          <pc:sldMk cId="4208860845" sldId="2436"/>
        </pc:sldMkLst>
      </pc:sldChg>
      <pc:sldChg chg="delSp modSp add del mod">
        <pc:chgData name="Aurelien Domont" userId="6da7715ce44349b3" providerId="LiveId" clId="{062DDAA4-FCBD-4F7B-9885-8AAAC6B0C748}" dt="2023-02-28T03:41:10.685" v="2207" actId="47"/>
        <pc:sldMkLst>
          <pc:docMk/>
          <pc:sldMk cId="502193632" sldId="2437"/>
        </pc:sldMkLst>
      </pc:sldChg>
      <pc:sldChg chg="delSp modSp add mod">
        <pc:chgData name="Aurelien Domont" userId="6da7715ce44349b3" providerId="LiveId" clId="{062DDAA4-FCBD-4F7B-9885-8AAAC6B0C748}" dt="2023-02-28T04:34:48.982" v="2420"/>
        <pc:sldMkLst>
          <pc:docMk/>
          <pc:sldMk cId="3146711919" sldId="2437"/>
        </pc:sldMkLst>
      </pc:sldChg>
      <pc:sldChg chg="addSp modSp add mod">
        <pc:chgData name="Aurelien Domont" userId="6da7715ce44349b3" providerId="LiveId" clId="{062DDAA4-FCBD-4F7B-9885-8AAAC6B0C748}" dt="2023-02-28T04:33:33.432" v="2398" actId="1035"/>
        <pc:sldMkLst>
          <pc:docMk/>
          <pc:sldMk cId="2658236085" sldId="243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318062978" sldId="243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1523137" sldId="2439"/>
        </pc:sldMkLst>
      </pc:sldChg>
      <pc:sldChg chg="addSp delSp modSp add mod">
        <pc:chgData name="Aurelien Domont" userId="6da7715ce44349b3" providerId="LiveId" clId="{062DDAA4-FCBD-4F7B-9885-8AAAC6B0C748}" dt="2023-02-28T04:53:38.484" v="2990"/>
        <pc:sldMkLst>
          <pc:docMk/>
          <pc:sldMk cId="479084207" sldId="2439"/>
        </pc:sldMkLst>
      </pc:sldChg>
      <pc:sldChg chg="addSp modSp add mod">
        <pc:chgData name="Aurelien Domont" userId="6da7715ce44349b3" providerId="LiveId" clId="{062DDAA4-FCBD-4F7B-9885-8AAAC6B0C748}" dt="2023-03-02T03:12:48.877" v="7795" actId="20577"/>
        <pc:sldMkLst>
          <pc:docMk/>
          <pc:sldMk cId="739524690" sldId="2440"/>
        </pc:sldMkLst>
      </pc:sldChg>
      <pc:sldChg chg="addSp modSp add del mod">
        <pc:chgData name="Aurelien Domont" userId="6da7715ce44349b3" providerId="LiveId" clId="{062DDAA4-FCBD-4F7B-9885-8AAAC6B0C748}" dt="2023-02-28T04:40:00.827" v="2433" actId="47"/>
        <pc:sldMkLst>
          <pc:docMk/>
          <pc:sldMk cId="1467342207" sldId="244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212935543" sldId="2440"/>
        </pc:sldMkLst>
      </pc:sldChg>
      <pc:sldChg chg="addSp modSp add del mod">
        <pc:chgData name="Aurelien Domont" userId="6da7715ce44349b3" providerId="LiveId" clId="{062DDAA4-FCBD-4F7B-9885-8AAAC6B0C748}" dt="2023-02-28T04:52:50.441" v="2945" actId="47"/>
        <pc:sldMkLst>
          <pc:docMk/>
          <pc:sldMk cId="2593764433" sldId="2440"/>
        </pc:sldMkLst>
      </pc:sldChg>
      <pc:sldChg chg="addSp delSp modSp add mod">
        <pc:chgData name="Aurelien Domont" userId="6da7715ce44349b3" providerId="LiveId" clId="{062DDAA4-FCBD-4F7B-9885-8AAAC6B0C748}" dt="2023-02-28T04:55:41.666" v="3051" actId="108"/>
        <pc:sldMkLst>
          <pc:docMk/>
          <pc:sldMk cId="1346285801" sldId="2441"/>
        </pc:sldMkLst>
      </pc:sldChg>
      <pc:sldChg chg="addSp delSp modSp add mod">
        <pc:chgData name="Aurelien Domont" userId="6da7715ce44349b3" providerId="LiveId" clId="{062DDAA4-FCBD-4F7B-9885-8AAAC6B0C748}" dt="2023-02-28T04:56:57.734" v="3058"/>
        <pc:sldMkLst>
          <pc:docMk/>
          <pc:sldMk cId="414216230" sldId="2442"/>
        </pc:sldMkLst>
      </pc:sldChg>
      <pc:sldChg chg="addSp modSp add mod">
        <pc:chgData name="Aurelien Domont" userId="6da7715ce44349b3" providerId="LiveId" clId="{062DDAA4-FCBD-4F7B-9885-8AAAC6B0C748}" dt="2023-02-28T05:00:09.880" v="3188" actId="207"/>
        <pc:sldMkLst>
          <pc:docMk/>
          <pc:sldMk cId="3693653009" sldId="2443"/>
        </pc:sldMkLst>
      </pc:sldChg>
      <pc:sldChg chg="addSp delSp modSp add mod">
        <pc:chgData name="Aurelien Domont" userId="6da7715ce44349b3" providerId="LiveId" clId="{062DDAA4-FCBD-4F7B-9885-8AAAC6B0C748}" dt="2023-02-28T05:01:02.636" v="3193" actId="207"/>
        <pc:sldMkLst>
          <pc:docMk/>
          <pc:sldMk cId="2095515791" sldId="244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182032264" sldId="2444"/>
        </pc:sldMkLst>
      </pc:sldChg>
      <pc:sldChg chg="modSp add del mod">
        <pc:chgData name="Aurelien Domont" userId="6da7715ce44349b3" providerId="LiveId" clId="{062DDAA4-FCBD-4F7B-9885-8AAAC6B0C748}" dt="2023-03-08T04:15:25.074" v="20212" actId="47"/>
        <pc:sldMkLst>
          <pc:docMk/>
          <pc:sldMk cId="1757346590" sldId="244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024712621" sldId="2445"/>
        </pc:sldMkLst>
      </pc:sldChg>
      <pc:sldChg chg="modSp add del mod ord">
        <pc:chgData name="Aurelien Domont" userId="6da7715ce44349b3" providerId="LiveId" clId="{062DDAA4-FCBD-4F7B-9885-8AAAC6B0C748}" dt="2023-03-08T04:16:51.887" v="20223" actId="47"/>
        <pc:sldMkLst>
          <pc:docMk/>
          <pc:sldMk cId="2231690185" sldId="2446"/>
        </pc:sldMkLst>
      </pc:sldChg>
      <pc:sldChg chg="modSp add del mod">
        <pc:chgData name="Aurelien Domont" userId="6da7715ce44349b3" providerId="LiveId" clId="{062DDAA4-FCBD-4F7B-9885-8AAAC6B0C748}" dt="2023-03-08T04:16:00.042" v="20216" actId="47"/>
        <pc:sldMkLst>
          <pc:docMk/>
          <pc:sldMk cId="4284667803" sldId="2447"/>
        </pc:sldMkLst>
      </pc:sldChg>
      <pc:sldChg chg="modSp add del mod">
        <pc:chgData name="Aurelien Domont" userId="6da7715ce44349b3" providerId="LiveId" clId="{062DDAA4-FCBD-4F7B-9885-8AAAC6B0C748}" dt="2023-03-08T04:17:05.121" v="20226" actId="47"/>
        <pc:sldMkLst>
          <pc:docMk/>
          <pc:sldMk cId="2143905714" sldId="244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073031341" sldId="2449"/>
        </pc:sldMkLst>
      </pc:sldChg>
      <pc:sldChg chg="add del">
        <pc:chgData name="Aurelien Domont" userId="6da7715ce44349b3" providerId="LiveId" clId="{062DDAA4-FCBD-4F7B-9885-8AAAC6B0C748}" dt="2023-02-28T05:04:07.682" v="3251"/>
        <pc:sldMkLst>
          <pc:docMk/>
          <pc:sldMk cId="2540296303" sldId="2449"/>
        </pc:sldMkLst>
      </pc:sldChg>
      <pc:sldChg chg="addSp delSp modSp add mod">
        <pc:chgData name="Aurelien Domont" userId="6da7715ce44349b3" providerId="LiveId" clId="{062DDAA4-FCBD-4F7B-9885-8AAAC6B0C748}" dt="2023-03-03T01:56:20.867" v="10527" actId="14100"/>
        <pc:sldMkLst>
          <pc:docMk/>
          <pc:sldMk cId="2580522734" sldId="244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815912057" sldId="2450"/>
        </pc:sldMkLst>
      </pc:sldChg>
      <pc:sldChg chg="addSp delSp modSp add mod">
        <pc:chgData name="Aurelien Domont" userId="6da7715ce44349b3" providerId="LiveId" clId="{062DDAA4-FCBD-4F7B-9885-8AAAC6B0C748}" dt="2023-03-03T02:47:06.653" v="11515" actId="113"/>
        <pc:sldMkLst>
          <pc:docMk/>
          <pc:sldMk cId="3198621105" sldId="2450"/>
        </pc:sldMkLst>
      </pc:sldChg>
      <pc:sldChg chg="modSp add mod">
        <pc:chgData name="Aurelien Domont" userId="6da7715ce44349b3" providerId="LiveId" clId="{062DDAA4-FCBD-4F7B-9885-8AAAC6B0C748}" dt="2023-03-03T02:47:39.254" v="11535" actId="404"/>
        <pc:sldMkLst>
          <pc:docMk/>
          <pc:sldMk cId="3892497482" sldId="245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76984751" sldId="2452"/>
        </pc:sldMkLst>
      </pc:sldChg>
      <pc:sldChg chg="modSp add del mod">
        <pc:chgData name="Aurelien Domont" userId="6da7715ce44349b3" providerId="LiveId" clId="{062DDAA4-FCBD-4F7B-9885-8AAAC6B0C748}" dt="2023-03-08T04:17:19.478" v="20229" actId="47"/>
        <pc:sldMkLst>
          <pc:docMk/>
          <pc:sldMk cId="3327968228" sldId="2452"/>
        </pc:sldMkLst>
      </pc:sldChg>
      <pc:sldChg chg="addSp delSp modSp add mod">
        <pc:chgData name="Aurelien Domont" userId="6da7715ce44349b3" providerId="LiveId" clId="{062DDAA4-FCBD-4F7B-9885-8AAAC6B0C748}" dt="2023-03-08T04:18:33.987" v="20395" actId="14100"/>
        <pc:sldMkLst>
          <pc:docMk/>
          <pc:sldMk cId="2303015032" sldId="2453"/>
        </pc:sldMkLst>
      </pc:sldChg>
      <pc:sldChg chg="addSp delSp modSp add mod">
        <pc:chgData name="Aurelien Domont" userId="6da7715ce44349b3" providerId="LiveId" clId="{062DDAA4-FCBD-4F7B-9885-8AAAC6B0C748}" dt="2023-03-02T03:58:48.871" v="8080"/>
        <pc:sldMkLst>
          <pc:docMk/>
          <pc:sldMk cId="2193323066" sldId="2454"/>
        </pc:sldMkLst>
      </pc:sldChg>
      <pc:sldChg chg="addSp delSp modSp add mod">
        <pc:chgData name="Aurelien Domont" userId="6da7715ce44349b3" providerId="LiveId" clId="{062DDAA4-FCBD-4F7B-9885-8AAAC6B0C748}" dt="2023-02-28T05:39:40.896" v="3969" actId="20577"/>
        <pc:sldMkLst>
          <pc:docMk/>
          <pc:sldMk cId="4209481675" sldId="2455"/>
        </pc:sldMkLst>
      </pc:sldChg>
      <pc:sldChg chg="addSp modSp add mod">
        <pc:chgData name="Aurelien Domont" userId="6da7715ce44349b3" providerId="LiveId" clId="{062DDAA4-FCBD-4F7B-9885-8AAAC6B0C748}" dt="2023-02-28T05:43:45.781" v="4050" actId="6549"/>
        <pc:sldMkLst>
          <pc:docMk/>
          <pc:sldMk cId="2844705816" sldId="2456"/>
        </pc:sldMkLst>
      </pc:sldChg>
      <pc:sldChg chg="modSp add del mod">
        <pc:chgData name="Aurelien Domont" userId="6da7715ce44349b3" providerId="LiveId" clId="{062DDAA4-FCBD-4F7B-9885-8AAAC6B0C748}" dt="2023-03-08T04:18:51.429" v="20398" actId="47"/>
        <pc:sldMkLst>
          <pc:docMk/>
          <pc:sldMk cId="2948295795" sldId="2457"/>
        </pc:sldMkLst>
      </pc:sldChg>
      <pc:sldChg chg="modSp add del mod">
        <pc:chgData name="Aurelien Domont" userId="6da7715ce44349b3" providerId="LiveId" clId="{062DDAA4-FCBD-4F7B-9885-8AAAC6B0C748}" dt="2023-03-08T04:19:12.157" v="20401" actId="47"/>
        <pc:sldMkLst>
          <pc:docMk/>
          <pc:sldMk cId="1496308519" sldId="2458"/>
        </pc:sldMkLst>
      </pc:sldChg>
      <pc:sldChg chg="addSp delSp modSp add mod">
        <pc:chgData name="Aurelien Domont" userId="6da7715ce44349b3" providerId="LiveId" clId="{062DDAA4-FCBD-4F7B-9885-8AAAC6B0C748}" dt="2023-03-01T04:09:36.686" v="5114"/>
        <pc:sldMkLst>
          <pc:docMk/>
          <pc:sldMk cId="22575006" sldId="2459"/>
        </pc:sldMkLst>
      </pc:sldChg>
      <pc:sldChg chg="add del">
        <pc:chgData name="Aurelien Domont" userId="6da7715ce44349b3" providerId="LiveId" clId="{062DDAA4-FCBD-4F7B-9885-8AAAC6B0C748}" dt="2023-03-01T04:10:15.765" v="5115" actId="47"/>
        <pc:sldMkLst>
          <pc:docMk/>
          <pc:sldMk cId="671666987" sldId="2460"/>
        </pc:sldMkLst>
      </pc:sldChg>
      <pc:sldChg chg="add del">
        <pc:chgData name="Aurelien Domont" userId="6da7715ce44349b3" providerId="LiveId" clId="{062DDAA4-FCBD-4F7B-9885-8AAAC6B0C748}" dt="2023-03-01T03:29:15.393" v="4110"/>
        <pc:sldMkLst>
          <pc:docMk/>
          <pc:sldMk cId="2229395221" sldId="2461"/>
        </pc:sldMkLst>
      </pc:sldChg>
      <pc:sldChg chg="addSp delSp modSp add del mod">
        <pc:chgData name="Aurelien Domont" userId="6da7715ce44349b3" providerId="LiveId" clId="{062DDAA4-FCBD-4F7B-9885-8AAAC6B0C748}" dt="2023-03-01T04:10:15.765" v="5115" actId="47"/>
        <pc:sldMkLst>
          <pc:docMk/>
          <pc:sldMk cId="2862829811" sldId="2461"/>
        </pc:sldMkLst>
      </pc:sldChg>
      <pc:sldChg chg="addSp delSp modSp add del mod ord">
        <pc:chgData name="Aurelien Domont" userId="6da7715ce44349b3" providerId="LiveId" clId="{062DDAA4-FCBD-4F7B-9885-8AAAC6B0C748}" dt="2023-03-01T04:10:15.765" v="5115" actId="47"/>
        <pc:sldMkLst>
          <pc:docMk/>
          <pc:sldMk cId="3314921410" sldId="2462"/>
        </pc:sldMkLst>
      </pc:sldChg>
      <pc:sldChg chg="add del">
        <pc:chgData name="Aurelien Domont" userId="6da7715ce44349b3" providerId="LiveId" clId="{062DDAA4-FCBD-4F7B-9885-8AAAC6B0C748}" dt="2023-03-01T04:10:15.765" v="5115" actId="47"/>
        <pc:sldMkLst>
          <pc:docMk/>
          <pc:sldMk cId="2426300669" sldId="2463"/>
        </pc:sldMkLst>
      </pc:sldChg>
      <pc:sldChg chg="addSp delSp modSp add del mod ord">
        <pc:chgData name="Aurelien Domont" userId="6da7715ce44349b3" providerId="LiveId" clId="{062DDAA4-FCBD-4F7B-9885-8AAAC6B0C748}" dt="2023-03-01T04:10:15.765" v="5115" actId="47"/>
        <pc:sldMkLst>
          <pc:docMk/>
          <pc:sldMk cId="1392899208" sldId="2464"/>
        </pc:sldMkLst>
      </pc:sldChg>
      <pc:sldChg chg="modSp add mod">
        <pc:chgData name="Aurelien Domont" userId="6da7715ce44349b3" providerId="LiveId" clId="{062DDAA4-FCBD-4F7B-9885-8AAAC6B0C748}" dt="2023-03-01T04:38:13.498" v="5502" actId="120"/>
        <pc:sldMkLst>
          <pc:docMk/>
          <pc:sldMk cId="3468648295" sldId="2465"/>
        </pc:sldMkLst>
      </pc:sldChg>
      <pc:sldChg chg="addSp delSp modSp add del mod">
        <pc:chgData name="Aurelien Domont" userId="6da7715ce44349b3" providerId="LiveId" clId="{062DDAA4-FCBD-4F7B-9885-8AAAC6B0C748}" dt="2023-03-08T04:19:24.724" v="20404" actId="47"/>
        <pc:sldMkLst>
          <pc:docMk/>
          <pc:sldMk cId="716468029" sldId="2466"/>
        </pc:sldMkLst>
      </pc:sldChg>
      <pc:sldChg chg="modSp add del mod">
        <pc:chgData name="Aurelien Domont" userId="6da7715ce44349b3" providerId="LiveId" clId="{062DDAA4-FCBD-4F7B-9885-8AAAC6B0C748}" dt="2023-03-01T04:31:24.901" v="5400" actId="47"/>
        <pc:sldMkLst>
          <pc:docMk/>
          <pc:sldMk cId="1958514780" sldId="2467"/>
        </pc:sldMkLst>
      </pc:sldChg>
      <pc:sldChg chg="modSp add del mod">
        <pc:chgData name="Aurelien Domont" userId="6da7715ce44349b3" providerId="LiveId" clId="{062DDAA4-FCBD-4F7B-9885-8AAAC6B0C748}" dt="2023-03-01T05:13:36.820" v="5590" actId="47"/>
        <pc:sldMkLst>
          <pc:docMk/>
          <pc:sldMk cId="3152504652" sldId="2468"/>
        </pc:sldMkLst>
      </pc:sldChg>
      <pc:sldChg chg="addSp delSp modSp add mod">
        <pc:chgData name="Aurelien Domont" userId="6da7715ce44349b3" providerId="LiveId" clId="{062DDAA4-FCBD-4F7B-9885-8AAAC6B0C748}" dt="2023-03-02T04:21:17.599" v="8729" actId="20577"/>
        <pc:sldMkLst>
          <pc:docMk/>
          <pc:sldMk cId="803949107" sldId="2469"/>
        </pc:sldMkLst>
      </pc:sldChg>
      <pc:sldChg chg="addSp modSp add mod">
        <pc:chgData name="Aurelien Domont" userId="6da7715ce44349b3" providerId="LiveId" clId="{062DDAA4-FCBD-4F7B-9885-8AAAC6B0C748}" dt="2023-03-02T04:21:21.558" v="8730"/>
        <pc:sldMkLst>
          <pc:docMk/>
          <pc:sldMk cId="3734117299" sldId="2470"/>
        </pc:sldMkLst>
      </pc:sldChg>
      <pc:sldChg chg="modSp add del mod">
        <pc:chgData name="Aurelien Domont" userId="6da7715ce44349b3" providerId="LiveId" clId="{062DDAA4-FCBD-4F7B-9885-8AAAC6B0C748}" dt="2023-03-08T04:19:52.605" v="20408" actId="47"/>
        <pc:sldMkLst>
          <pc:docMk/>
          <pc:sldMk cId="832831776" sldId="2471"/>
        </pc:sldMkLst>
      </pc:sldChg>
      <pc:sldChg chg="addSp delSp modSp add mod">
        <pc:chgData name="Aurelien Domont" userId="6da7715ce44349b3" providerId="LiveId" clId="{062DDAA4-FCBD-4F7B-9885-8AAAC6B0C748}" dt="2023-03-01T04:37:56.395" v="5499" actId="14100"/>
        <pc:sldMkLst>
          <pc:docMk/>
          <pc:sldMk cId="401100499" sldId="2472"/>
        </pc:sldMkLst>
      </pc:sldChg>
      <pc:sldChg chg="addSp modSp add mod">
        <pc:chgData name="Aurelien Domont" userId="6da7715ce44349b3" providerId="LiveId" clId="{062DDAA4-FCBD-4F7B-9885-8AAAC6B0C748}" dt="2023-03-01T05:13:07.742" v="5589"/>
        <pc:sldMkLst>
          <pc:docMk/>
          <pc:sldMk cId="2933383894" sldId="2473"/>
        </pc:sldMkLst>
      </pc:sldChg>
      <pc:sldChg chg="modSp add del mod">
        <pc:chgData name="Aurelien Domont" userId="6da7715ce44349b3" providerId="LiveId" clId="{062DDAA4-FCBD-4F7B-9885-8AAAC6B0C748}" dt="2023-03-08T04:20:00.868" v="20410" actId="47"/>
        <pc:sldMkLst>
          <pc:docMk/>
          <pc:sldMk cId="725268132" sldId="247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82134541" sldId="2475"/>
        </pc:sldMkLst>
      </pc:sldChg>
      <pc:sldChg chg="add del">
        <pc:chgData name="Aurelien Domont" userId="6da7715ce44349b3" providerId="LiveId" clId="{062DDAA4-FCBD-4F7B-9885-8AAAC6B0C748}" dt="2023-03-08T04:20:46.395" v="20417" actId="47"/>
        <pc:sldMkLst>
          <pc:docMk/>
          <pc:sldMk cId="3436868899" sldId="247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851838303" sldId="2476"/>
        </pc:sldMkLst>
      </pc:sldChg>
      <pc:sldChg chg="addSp delSp modSp add mod">
        <pc:chgData name="Aurelien Domont" userId="6da7715ce44349b3" providerId="LiveId" clId="{062DDAA4-FCBD-4F7B-9885-8AAAC6B0C748}" dt="2023-03-03T03:57:08.316" v="12714" actId="404"/>
        <pc:sldMkLst>
          <pc:docMk/>
          <pc:sldMk cId="3161551078" sldId="2476"/>
        </pc:sldMkLst>
      </pc:sldChg>
      <pc:sldChg chg="addSp delSp modSp add del mod">
        <pc:chgData name="Aurelien Domont" userId="6da7715ce44349b3" providerId="LiveId" clId="{062DDAA4-FCBD-4F7B-9885-8AAAC6B0C748}" dt="2023-03-03T04:16:48.310" v="13112" actId="47"/>
        <pc:sldMkLst>
          <pc:docMk/>
          <pc:sldMk cId="235854526" sldId="247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70383936" sldId="247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66260425" sldId="2478"/>
        </pc:sldMkLst>
      </pc:sldChg>
      <pc:sldChg chg="addSp delSp modSp add mod">
        <pc:chgData name="Aurelien Domont" userId="6da7715ce44349b3" providerId="LiveId" clId="{062DDAA4-FCBD-4F7B-9885-8AAAC6B0C748}" dt="2023-03-03T04:03:07.051" v="12859" actId="20577"/>
        <pc:sldMkLst>
          <pc:docMk/>
          <pc:sldMk cId="3633838162" sldId="2478"/>
        </pc:sldMkLst>
      </pc:sldChg>
      <pc:sldChg chg="modSp add del mod">
        <pc:chgData name="Aurelien Domont" userId="6da7715ce44349b3" providerId="LiveId" clId="{062DDAA4-FCBD-4F7B-9885-8AAAC6B0C748}" dt="2023-03-08T04:21:06.727" v="20420" actId="47"/>
        <pc:sldMkLst>
          <pc:docMk/>
          <pc:sldMk cId="3273146918" sldId="2479"/>
        </pc:sldMkLst>
      </pc:sldChg>
      <pc:sldChg chg="modSp add del mod">
        <pc:chgData name="Aurelien Domont" userId="6da7715ce44349b3" providerId="LiveId" clId="{062DDAA4-FCBD-4F7B-9885-8AAAC6B0C748}" dt="2023-03-08T04:21:21.086" v="20423" actId="47"/>
        <pc:sldMkLst>
          <pc:docMk/>
          <pc:sldMk cId="3903302820" sldId="2480"/>
        </pc:sldMkLst>
      </pc:sldChg>
      <pc:sldChg chg="addSp delSp modSp add mod">
        <pc:chgData name="Aurelien Domont" userId="6da7715ce44349b3" providerId="LiveId" clId="{062DDAA4-FCBD-4F7B-9885-8AAAC6B0C748}" dt="2023-03-01T05:30:19.742" v="6094"/>
        <pc:sldMkLst>
          <pc:docMk/>
          <pc:sldMk cId="1064942066" sldId="2481"/>
        </pc:sldMkLst>
      </pc:sldChg>
      <pc:sldChg chg="addSp modSp add mod">
        <pc:chgData name="Aurelien Domont" userId="6da7715ce44349b3" providerId="LiveId" clId="{062DDAA4-FCBD-4F7B-9885-8AAAC6B0C748}" dt="2023-03-01T05:37:06.140" v="6178" actId="6549"/>
        <pc:sldMkLst>
          <pc:docMk/>
          <pc:sldMk cId="3171502073" sldId="2482"/>
        </pc:sldMkLst>
      </pc:sldChg>
      <pc:sldChg chg="addSp delSp modSp add mod">
        <pc:chgData name="Aurelien Domont" userId="6da7715ce44349b3" providerId="LiveId" clId="{062DDAA4-FCBD-4F7B-9885-8AAAC6B0C748}" dt="2023-03-01T05:43:22.130" v="6340"/>
        <pc:sldMkLst>
          <pc:docMk/>
          <pc:sldMk cId="399873687" sldId="2483"/>
        </pc:sldMkLst>
      </pc:sldChg>
      <pc:sldChg chg="addSp modSp add mod">
        <pc:chgData name="Aurelien Domont" userId="6da7715ce44349b3" providerId="LiveId" clId="{062DDAA4-FCBD-4F7B-9885-8AAAC6B0C748}" dt="2023-03-01T05:43:14.758" v="6339" actId="20577"/>
        <pc:sldMkLst>
          <pc:docMk/>
          <pc:sldMk cId="486114466" sldId="2484"/>
        </pc:sldMkLst>
      </pc:sldChg>
      <pc:sldChg chg="modSp add del mod">
        <pc:chgData name="Aurelien Domont" userId="6da7715ce44349b3" providerId="LiveId" clId="{062DDAA4-FCBD-4F7B-9885-8AAAC6B0C748}" dt="2023-03-08T04:21:56.528" v="20426" actId="47"/>
        <pc:sldMkLst>
          <pc:docMk/>
          <pc:sldMk cId="488726252" sldId="2485"/>
        </pc:sldMkLst>
      </pc:sldChg>
      <pc:sldChg chg="delSp modSp add mod">
        <pc:chgData name="Aurelien Domont" userId="6da7715ce44349b3" providerId="LiveId" clId="{062DDAA4-FCBD-4F7B-9885-8AAAC6B0C748}" dt="2023-03-01T05:48:02.218" v="6545" actId="20577"/>
        <pc:sldMkLst>
          <pc:docMk/>
          <pc:sldMk cId="451761469" sldId="2486"/>
        </pc:sldMkLst>
      </pc:sldChg>
      <pc:sldChg chg="del">
        <pc:chgData name="Aurelien Domont" userId="6da7715ce44349b3" providerId="LiveId" clId="{062DDAA4-FCBD-4F7B-9885-8AAAC6B0C748}" dt="2023-02-02T02:49:36.501" v="30" actId="47"/>
        <pc:sldMkLst>
          <pc:docMk/>
          <pc:sldMk cId="1756636418" sldId="2486"/>
        </pc:sldMkLst>
      </pc:sldChg>
      <pc:sldChg chg="modSp add mod">
        <pc:chgData name="Aurelien Domont" userId="6da7715ce44349b3" providerId="LiveId" clId="{062DDAA4-FCBD-4F7B-9885-8AAAC6B0C748}" dt="2023-03-01T05:48:07.914" v="6548" actId="20577"/>
        <pc:sldMkLst>
          <pc:docMk/>
          <pc:sldMk cId="826560022" sldId="2487"/>
        </pc:sldMkLst>
      </pc:sldChg>
      <pc:sldChg chg="del">
        <pc:chgData name="Aurelien Domont" userId="6da7715ce44349b3" providerId="LiveId" clId="{062DDAA4-FCBD-4F7B-9885-8AAAC6B0C748}" dt="2023-02-02T02:49:34.566" v="27" actId="47"/>
        <pc:sldMkLst>
          <pc:docMk/>
          <pc:sldMk cId="2160862108" sldId="2487"/>
        </pc:sldMkLst>
      </pc:sldChg>
      <pc:sldChg chg="del">
        <pc:chgData name="Aurelien Domont" userId="6da7715ce44349b3" providerId="LiveId" clId="{062DDAA4-FCBD-4F7B-9885-8AAAC6B0C748}" dt="2023-02-02T02:49:35.228" v="28" actId="47"/>
        <pc:sldMkLst>
          <pc:docMk/>
          <pc:sldMk cId="1158319604" sldId="2488"/>
        </pc:sldMkLst>
      </pc:sldChg>
      <pc:sldChg chg="modSp add mod">
        <pc:chgData name="Aurelien Domont" userId="6da7715ce44349b3" providerId="LiveId" clId="{062DDAA4-FCBD-4F7B-9885-8AAAC6B0C748}" dt="2023-03-01T05:48:12.883" v="6551" actId="20577"/>
        <pc:sldMkLst>
          <pc:docMk/>
          <pc:sldMk cId="1275978996" sldId="2488"/>
        </pc:sldMkLst>
      </pc:sldChg>
      <pc:sldChg chg="del">
        <pc:chgData name="Aurelien Domont" userId="6da7715ce44349b3" providerId="LiveId" clId="{062DDAA4-FCBD-4F7B-9885-8AAAC6B0C748}" dt="2023-02-02T02:49:35.896" v="29" actId="47"/>
        <pc:sldMkLst>
          <pc:docMk/>
          <pc:sldMk cId="67415954" sldId="2489"/>
        </pc:sldMkLst>
      </pc:sldChg>
      <pc:sldChg chg="modSp add del mod">
        <pc:chgData name="Aurelien Domont" userId="6da7715ce44349b3" providerId="LiveId" clId="{062DDAA4-FCBD-4F7B-9885-8AAAC6B0C748}" dt="2023-03-08T04:22:34.372" v="20433" actId="47"/>
        <pc:sldMkLst>
          <pc:docMk/>
          <pc:sldMk cId="3890921691" sldId="2489"/>
        </pc:sldMkLst>
      </pc:sldChg>
      <pc:sldChg chg="del">
        <pc:chgData name="Aurelien Domont" userId="6da7715ce44349b3" providerId="LiveId" clId="{062DDAA4-FCBD-4F7B-9885-8AAAC6B0C748}" dt="2023-02-02T02:49:37.468" v="31" actId="47"/>
        <pc:sldMkLst>
          <pc:docMk/>
          <pc:sldMk cId="2691849695" sldId="2490"/>
        </pc:sldMkLst>
      </pc:sldChg>
      <pc:sldChg chg="addSp delSp modSp add mod">
        <pc:chgData name="Aurelien Domont" userId="6da7715ce44349b3" providerId="LiveId" clId="{062DDAA4-FCBD-4F7B-9885-8AAAC6B0C748}" dt="2023-03-08T03:38:00.091" v="19902" actId="1037"/>
        <pc:sldMkLst>
          <pc:docMk/>
          <pc:sldMk cId="3993381967" sldId="2490"/>
        </pc:sldMkLst>
      </pc:sldChg>
      <pc:sldChg chg="del">
        <pc:chgData name="Aurelien Domont" userId="6da7715ce44349b3" providerId="LiveId" clId="{062DDAA4-FCBD-4F7B-9885-8AAAC6B0C748}" dt="2023-02-02T02:49:38.659" v="32" actId="47"/>
        <pc:sldMkLst>
          <pc:docMk/>
          <pc:sldMk cId="1115721737" sldId="249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90095266" sldId="249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07404470" sldId="249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680590755" sldId="249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55366533" sldId="250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05845921" sldId="251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65686606" sldId="251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12700360" sldId="251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95311911" sldId="251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315330118" sldId="251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910035269" sldId="251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621361002" sldId="251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913251889" sldId="251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092314093" sldId="252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391907502" sldId="252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06761934" sldId="252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751701482" sldId="252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014084" sldId="252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518822418" sldId="252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18914048" sldId="252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91794586" sldId="253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38752713" sldId="253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14241174" sldId="253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898338050" sldId="253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710951792" sldId="253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69038798" sldId="253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266527838" sldId="253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160751031" sldId="253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51781639" sldId="253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0304886" sldId="253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541979900" sldId="254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69654287" sldId="254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540213376" sldId="254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60840373" sldId="254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234245594" sldId="254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171926163" sldId="254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319712758" sldId="254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973505001" sldId="255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825689156" sldId="255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15757233" sldId="255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341912036" sldId="255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69476395" sldId="255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23243625" sldId="255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771701700" sldId="255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50494475" sldId="256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118915593" sldId="2561"/>
        </pc:sldMkLst>
      </pc:sldChg>
      <pc:sldChg chg="add del">
        <pc:chgData name="Aurelien Domont" userId="6da7715ce44349b3" providerId="LiveId" clId="{062DDAA4-FCBD-4F7B-9885-8AAAC6B0C748}" dt="2023-03-01T23:54:55.233" v="6889"/>
        <pc:sldMkLst>
          <pc:docMk/>
          <pc:sldMk cId="3285208466" sldId="2566"/>
        </pc:sldMkLst>
      </pc:sldChg>
      <pc:sldChg chg="modSp add del mod">
        <pc:chgData name="Aurelien Domont" userId="6da7715ce44349b3" providerId="LiveId" clId="{062DDAA4-FCBD-4F7B-9885-8AAAC6B0C748}" dt="2023-03-01T23:56:18.598" v="6908" actId="14100"/>
        <pc:sldMkLst>
          <pc:docMk/>
          <pc:sldMk cId="168400318" sldId="2573"/>
        </pc:sldMkLst>
      </pc:sldChg>
      <pc:sldChg chg="add del">
        <pc:chgData name="Aurelien Domont" userId="6da7715ce44349b3" providerId="LiveId" clId="{062DDAA4-FCBD-4F7B-9885-8AAAC6B0C748}" dt="2023-03-01T23:54:55.233" v="6889"/>
        <pc:sldMkLst>
          <pc:docMk/>
          <pc:sldMk cId="3109918362" sldId="257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687835262" sldId="257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99924189" sldId="257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274052290" sldId="257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0454488" sldId="2578"/>
        </pc:sldMkLst>
      </pc:sldChg>
      <pc:sldChg chg="modSp add del mod">
        <pc:chgData name="Aurelien Domont" userId="6da7715ce44349b3" providerId="LiveId" clId="{062DDAA4-FCBD-4F7B-9885-8AAAC6B0C748}" dt="2023-03-01T23:59:22.197" v="6916" actId="20577"/>
        <pc:sldMkLst>
          <pc:docMk/>
          <pc:sldMk cId="149126807" sldId="2579"/>
        </pc:sldMkLst>
      </pc:sldChg>
      <pc:sldChg chg="modSp add del mod">
        <pc:chgData name="Aurelien Domont" userId="6da7715ce44349b3" providerId="LiveId" clId="{062DDAA4-FCBD-4F7B-9885-8AAAC6B0C748}" dt="2023-03-02T00:00:47.511" v="6975" actId="1036"/>
        <pc:sldMkLst>
          <pc:docMk/>
          <pc:sldMk cId="920435364" sldId="258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646551861" sldId="2581"/>
        </pc:sldMkLst>
      </pc:sldChg>
      <pc:sldChg chg="modSp add del mod">
        <pc:chgData name="Aurelien Domont" userId="6da7715ce44349b3" providerId="LiveId" clId="{062DDAA4-FCBD-4F7B-9885-8AAAC6B0C748}" dt="2023-03-02T00:07:38.189" v="7036" actId="20577"/>
        <pc:sldMkLst>
          <pc:docMk/>
          <pc:sldMk cId="973395138" sldId="2582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2152972054" sldId="2585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2531193052" sldId="2586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4048029769" sldId="2587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3145140750" sldId="2588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1870678215" sldId="2589"/>
        </pc:sldMkLst>
      </pc:sldChg>
      <pc:sldChg chg="modSp add del mod">
        <pc:chgData name="Aurelien Domont" userId="6da7715ce44349b3" providerId="LiveId" clId="{062DDAA4-FCBD-4F7B-9885-8AAAC6B0C748}" dt="2023-03-08T04:13:46.909" v="20189" actId="790"/>
        <pc:sldMkLst>
          <pc:docMk/>
          <pc:sldMk cId="3987364234" sldId="2590"/>
        </pc:sldMkLst>
      </pc:sldChg>
      <pc:sldChg chg="add del">
        <pc:chgData name="Aurelien Domont" userId="6da7715ce44349b3" providerId="LiveId" clId="{062DDAA4-FCBD-4F7B-9885-8AAAC6B0C748}" dt="2023-03-02T00:06:48.278" v="7031"/>
        <pc:sldMkLst>
          <pc:docMk/>
          <pc:sldMk cId="2387750748" sldId="259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04398653" sldId="2592"/>
        </pc:sldMkLst>
      </pc:sldChg>
      <pc:sldChg chg="modSp add del mod">
        <pc:chgData name="Aurelien Domont" userId="6da7715ce44349b3" providerId="LiveId" clId="{062DDAA4-FCBD-4F7B-9885-8AAAC6B0C748}" dt="2023-03-02T00:15:31.015" v="7105" actId="20577"/>
        <pc:sldMkLst>
          <pc:docMk/>
          <pc:sldMk cId="1271381689" sldId="259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27148322" sldId="2594"/>
        </pc:sldMkLst>
      </pc:sldChg>
      <pc:sldChg chg="add del">
        <pc:chgData name="Aurelien Domont" userId="6da7715ce44349b3" providerId="LiveId" clId="{062DDAA4-FCBD-4F7B-9885-8AAAC6B0C748}" dt="2023-03-02T00:14:24.670" v="7098"/>
        <pc:sldMkLst>
          <pc:docMk/>
          <pc:sldMk cId="1134372063" sldId="2595"/>
        </pc:sldMkLst>
      </pc:sldChg>
      <pc:sldChg chg="add del">
        <pc:chgData name="Aurelien Domont" userId="6da7715ce44349b3" providerId="LiveId" clId="{062DDAA4-FCBD-4F7B-9885-8AAAC6B0C748}" dt="2023-03-02T00:14:24.670" v="7098"/>
        <pc:sldMkLst>
          <pc:docMk/>
          <pc:sldMk cId="271317158" sldId="259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90426303" sldId="259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404802973" sldId="259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709563799" sldId="259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351119352" sldId="260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519061037" sldId="260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192037883" sldId="260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966377203" sldId="260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75035238" sldId="2604"/>
        </pc:sldMkLst>
      </pc:sldChg>
      <pc:sldChg chg="del">
        <pc:chgData name="Aurelien Domont" userId="6da7715ce44349b3" providerId="LiveId" clId="{062DDAA4-FCBD-4F7B-9885-8AAAC6B0C748}" dt="2023-02-02T02:49:30.709" v="24" actId="47"/>
        <pc:sldMkLst>
          <pc:docMk/>
          <pc:sldMk cId="1032995605" sldId="2605"/>
        </pc:sldMkLst>
      </pc:sldChg>
      <pc:sldChg chg="modSp add del mod">
        <pc:chgData name="Aurelien Domont" userId="6da7715ce44349b3" providerId="LiveId" clId="{062DDAA4-FCBD-4F7B-9885-8AAAC6B0C748}" dt="2023-03-02T00:09:45.835" v="7042" actId="20577"/>
        <pc:sldMkLst>
          <pc:docMk/>
          <pc:sldMk cId="246641167" sldId="2606"/>
        </pc:sldMkLst>
      </pc:sldChg>
      <pc:sldChg chg="modSp add del mod">
        <pc:chgData name="Aurelien Domont" userId="6da7715ce44349b3" providerId="LiveId" clId="{062DDAA4-FCBD-4F7B-9885-8AAAC6B0C748}" dt="2023-03-02T00:12:50.020" v="7094" actId="20577"/>
        <pc:sldMkLst>
          <pc:docMk/>
          <pc:sldMk cId="4278786815" sldId="260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17879835" sldId="260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336764095" sldId="260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77450242" sldId="261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203881852" sldId="261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699144254" sldId="261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50384843" sldId="261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093862865" sldId="261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71808611" sldId="261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4216206616" sldId="261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521784118" sldId="261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83288700" sldId="261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77443042" sldId="261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090989609" sldId="262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45987337" sldId="262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30751640" sldId="262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647264979" sldId="262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875087816" sldId="2624"/>
        </pc:sldMkLst>
      </pc:sldChg>
      <pc:sldChg chg="modSp add del mod">
        <pc:chgData name="Aurelien Domont" userId="6da7715ce44349b3" providerId="LiveId" clId="{062DDAA4-FCBD-4F7B-9885-8AAAC6B0C748}" dt="2023-03-02T02:54:39.275" v="7241" actId="20577"/>
        <pc:sldMkLst>
          <pc:docMk/>
          <pc:sldMk cId="2288615205" sldId="2625"/>
        </pc:sldMkLst>
      </pc:sldChg>
      <pc:sldChg chg="modSp add del mod">
        <pc:chgData name="Aurelien Domont" userId="6da7715ce44349b3" providerId="LiveId" clId="{062DDAA4-FCBD-4F7B-9885-8AAAC6B0C748}" dt="2023-03-02T02:55:53.015" v="7285" actId="20577"/>
        <pc:sldMkLst>
          <pc:docMk/>
          <pc:sldMk cId="3024276857" sldId="262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401429624" sldId="262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557752984" sldId="2629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774501735" sldId="263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52977254" sldId="263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556662504" sldId="2632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1690563895" sldId="2633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065251419" sldId="2634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3605416799" sldId="2635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637135031" sldId="2636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874617753" sldId="2637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2412603565" sldId="2638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921222379" sldId="2639"/>
        </pc:sldMkLst>
      </pc:sldChg>
      <pc:sldChg chg="add del">
        <pc:chgData name="Aurelien Domont" userId="6da7715ce44349b3" providerId="LiveId" clId="{062DDAA4-FCBD-4F7B-9885-8AAAC6B0C748}" dt="2023-03-02T02:59:06.796" v="7344"/>
        <pc:sldMkLst>
          <pc:docMk/>
          <pc:sldMk cId="161867065" sldId="2640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568804104" sldId="2641"/>
        </pc:sldMkLst>
      </pc:sldChg>
      <pc:sldChg chg="del">
        <pc:chgData name="Aurelien Domont" userId="6da7715ce44349b3" providerId="LiveId" clId="{062DDAA4-FCBD-4F7B-9885-8AAAC6B0C748}" dt="2023-02-02T02:49:03.431" v="3" actId="47"/>
        <pc:sldMkLst>
          <pc:docMk/>
          <pc:sldMk cId="768467491" sldId="2642"/>
        </pc:sldMkLst>
      </pc:sldChg>
      <pc:sldChg chg="modSp add del mod">
        <pc:chgData name="Aurelien Domont" userId="6da7715ce44349b3" providerId="LiveId" clId="{062DDAA4-FCBD-4F7B-9885-8AAAC6B0C748}" dt="2023-03-02T02:59:38.515" v="7345" actId="20577"/>
        <pc:sldMkLst>
          <pc:docMk/>
          <pc:sldMk cId="1189212000" sldId="2643"/>
        </pc:sldMkLst>
      </pc:sldChg>
      <pc:sldChg chg="add">
        <pc:chgData name="Aurelien Domont" userId="6da7715ce44349b3" providerId="LiveId" clId="{062DDAA4-FCBD-4F7B-9885-8AAAC6B0C748}" dt="2023-03-01T05:55:50.528" v="6641"/>
        <pc:sldMkLst>
          <pc:docMk/>
          <pc:sldMk cId="1171420821" sldId="2710"/>
        </pc:sldMkLst>
      </pc:sldChg>
      <pc:sldChg chg="modSp add mod">
        <pc:chgData name="Aurelien Domont" userId="6da7715ce44349b3" providerId="LiveId" clId="{062DDAA4-FCBD-4F7B-9885-8AAAC6B0C748}" dt="2023-03-02T00:02:56.537" v="6984" actId="20577"/>
        <pc:sldMkLst>
          <pc:docMk/>
          <pc:sldMk cId="3405486540" sldId="2735"/>
        </pc:sldMkLst>
      </pc:sldChg>
      <pc:sldChg chg="add">
        <pc:chgData name="Aurelien Domont" userId="6da7715ce44349b3" providerId="LiveId" clId="{062DDAA4-FCBD-4F7B-9885-8AAAC6B0C748}" dt="2023-03-02T00:01:22.380" v="6976"/>
        <pc:sldMkLst>
          <pc:docMk/>
          <pc:sldMk cId="2628821654" sldId="2736"/>
        </pc:sldMkLst>
      </pc:sldChg>
      <pc:sldChg chg="add del">
        <pc:chgData name="Aurelien Domont" userId="6da7715ce44349b3" providerId="LiveId" clId="{062DDAA4-FCBD-4F7B-9885-8AAAC6B0C748}" dt="2023-03-08T00:04:38.983" v="17626" actId="47"/>
        <pc:sldMkLst>
          <pc:docMk/>
          <pc:sldMk cId="1759464966" sldId="2739"/>
        </pc:sldMkLst>
      </pc:sldChg>
      <pc:sldChg chg="modSp add del mod">
        <pc:chgData name="Aurelien Domont" userId="6da7715ce44349b3" providerId="LiveId" clId="{062DDAA4-FCBD-4F7B-9885-8AAAC6B0C748}" dt="2023-03-08T00:04:38.983" v="17626" actId="47"/>
        <pc:sldMkLst>
          <pc:docMk/>
          <pc:sldMk cId="2379980393" sldId="2763"/>
        </pc:sldMkLst>
      </pc:sldChg>
      <pc:sldChg chg="add">
        <pc:chgData name="Aurelien Domont" userId="6da7715ce44349b3" providerId="LiveId" clId="{062DDAA4-FCBD-4F7B-9885-8AAAC6B0C748}" dt="2023-03-02T00:01:22.380" v="6976"/>
        <pc:sldMkLst>
          <pc:docMk/>
          <pc:sldMk cId="1317706576" sldId="2799"/>
        </pc:sldMkLst>
      </pc:sldChg>
      <pc:sldChg chg="modSp add del mod">
        <pc:chgData name="Aurelien Domont" userId="6da7715ce44349b3" providerId="LiveId" clId="{062DDAA4-FCBD-4F7B-9885-8AAAC6B0C748}" dt="2023-03-08T00:04:38.983" v="17626" actId="47"/>
        <pc:sldMkLst>
          <pc:docMk/>
          <pc:sldMk cId="2164046238" sldId="2804"/>
        </pc:sldMkLst>
      </pc:sldChg>
      <pc:sldChg chg="add">
        <pc:chgData name="Aurelien Domont" userId="6da7715ce44349b3" providerId="LiveId" clId="{062DDAA4-FCBD-4F7B-9885-8AAAC6B0C748}" dt="2023-03-01T05:55:50.528" v="6641"/>
        <pc:sldMkLst>
          <pc:docMk/>
          <pc:sldMk cId="4037376043" sldId="2810"/>
        </pc:sldMkLst>
      </pc:sldChg>
      <pc:sldChg chg="modSp add del mod">
        <pc:chgData name="Aurelien Domont" userId="6da7715ce44349b3" providerId="LiveId" clId="{062DDAA4-FCBD-4F7B-9885-8AAAC6B0C748}" dt="2023-03-08T04:22:49.041" v="20436" actId="47"/>
        <pc:sldMkLst>
          <pc:docMk/>
          <pc:sldMk cId="3873878953" sldId="2811"/>
        </pc:sldMkLst>
      </pc:sldChg>
      <pc:sldChg chg="modSp add del mod">
        <pc:chgData name="Aurelien Domont" userId="6da7715ce44349b3" providerId="LiveId" clId="{062DDAA4-FCBD-4F7B-9885-8AAAC6B0C748}" dt="2023-03-08T04:23:30.525" v="20443" actId="47"/>
        <pc:sldMkLst>
          <pc:docMk/>
          <pc:sldMk cId="3534956203" sldId="2812"/>
        </pc:sldMkLst>
      </pc:sldChg>
      <pc:sldChg chg="modSp add del mod">
        <pc:chgData name="Aurelien Domont" userId="6da7715ce44349b3" providerId="LiveId" clId="{062DDAA4-FCBD-4F7B-9885-8AAAC6B0C748}" dt="2023-03-08T04:23:48.695" v="20446" actId="47"/>
        <pc:sldMkLst>
          <pc:docMk/>
          <pc:sldMk cId="255439285" sldId="2813"/>
        </pc:sldMkLst>
      </pc:sldChg>
      <pc:sldChg chg="modSp add del mod">
        <pc:chgData name="Aurelien Domont" userId="6da7715ce44349b3" providerId="LiveId" clId="{062DDAA4-FCBD-4F7B-9885-8AAAC6B0C748}" dt="2023-03-08T00:04:17.871" v="17605" actId="47"/>
        <pc:sldMkLst>
          <pc:docMk/>
          <pc:sldMk cId="701385881" sldId="2814"/>
        </pc:sldMkLst>
      </pc:sldChg>
      <pc:sldChg chg="addSp delSp modSp add del mod">
        <pc:chgData name="Aurelien Domont" userId="6da7715ce44349b3" providerId="LiveId" clId="{062DDAA4-FCBD-4F7B-9885-8AAAC6B0C748}" dt="2023-03-08T00:18:03.608" v="17916" actId="47"/>
        <pc:sldMkLst>
          <pc:docMk/>
          <pc:sldMk cId="2062865548" sldId="2815"/>
        </pc:sldMkLst>
      </pc:sldChg>
      <pc:sldChg chg="add">
        <pc:chgData name="Aurelien Domont" userId="6da7715ce44349b3" providerId="LiveId" clId="{062DDAA4-FCBD-4F7B-9885-8AAAC6B0C748}" dt="2023-03-02T02:59:06.796" v="7344"/>
        <pc:sldMkLst>
          <pc:docMk/>
          <pc:sldMk cId="1280474636" sldId="2882"/>
        </pc:sldMkLst>
      </pc:sldChg>
      <pc:sldChg chg="addSp delSp modSp add del mod">
        <pc:chgData name="Aurelien Domont" userId="6da7715ce44349b3" providerId="LiveId" clId="{062DDAA4-FCBD-4F7B-9885-8AAAC6B0C748}" dt="2023-03-08T04:25:05.803" v="20461" actId="47"/>
        <pc:sldMkLst>
          <pc:docMk/>
          <pc:sldMk cId="1663073055" sldId="2883"/>
        </pc:sldMkLst>
      </pc:sldChg>
      <pc:sldChg chg="modSp add mod">
        <pc:chgData name="Aurelien Domont" userId="6da7715ce44349b3" providerId="LiveId" clId="{062DDAA4-FCBD-4F7B-9885-8AAAC6B0C748}" dt="2023-03-02T04:09:20.435" v="8465" actId="20577"/>
        <pc:sldMkLst>
          <pc:docMk/>
          <pc:sldMk cId="1430837906" sldId="2884"/>
        </pc:sldMkLst>
      </pc:sldChg>
      <pc:sldChg chg="modSp add del mod">
        <pc:chgData name="Aurelien Domont" userId="6da7715ce44349b3" providerId="LiveId" clId="{062DDAA4-FCBD-4F7B-9885-8AAAC6B0C748}" dt="2023-03-08T04:25:29.298" v="20464" actId="47"/>
        <pc:sldMkLst>
          <pc:docMk/>
          <pc:sldMk cId="2406720961" sldId="2885"/>
        </pc:sldMkLst>
      </pc:sldChg>
      <pc:sldChg chg="addSp modSp add mod">
        <pc:chgData name="Aurelien Domont" userId="6da7715ce44349b3" providerId="LiveId" clId="{062DDAA4-FCBD-4F7B-9885-8AAAC6B0C748}" dt="2023-03-02T03:07:55.715" v="7696" actId="20577"/>
        <pc:sldMkLst>
          <pc:docMk/>
          <pc:sldMk cId="820259563" sldId="2886"/>
        </pc:sldMkLst>
      </pc:sldChg>
      <pc:sldChg chg="add del">
        <pc:chgData name="Aurelien Domont" userId="6da7715ce44349b3" providerId="LiveId" clId="{062DDAA4-FCBD-4F7B-9885-8AAAC6B0C748}" dt="2023-03-02T03:17:19.587" v="7861" actId="47"/>
        <pc:sldMkLst>
          <pc:docMk/>
          <pc:sldMk cId="836358556" sldId="2887"/>
        </pc:sldMkLst>
      </pc:sldChg>
      <pc:sldChg chg="addSp modSp add mod">
        <pc:chgData name="Aurelien Domont" userId="6da7715ce44349b3" providerId="LiveId" clId="{062DDAA4-FCBD-4F7B-9885-8AAAC6B0C748}" dt="2023-03-02T03:16:04.832" v="7849" actId="1076"/>
        <pc:sldMkLst>
          <pc:docMk/>
          <pc:sldMk cId="1009476647" sldId="2888"/>
        </pc:sldMkLst>
      </pc:sldChg>
      <pc:sldChg chg="addSp delSp modSp add mod">
        <pc:chgData name="Aurelien Domont" userId="6da7715ce44349b3" providerId="LiveId" clId="{062DDAA4-FCBD-4F7B-9885-8AAAC6B0C748}" dt="2023-03-02T03:17:03.673" v="7860" actId="207"/>
        <pc:sldMkLst>
          <pc:docMk/>
          <pc:sldMk cId="4098796160" sldId="2889"/>
        </pc:sldMkLst>
      </pc:sldChg>
      <pc:sldChg chg="modSp add del mod">
        <pc:chgData name="Aurelien Domont" userId="6da7715ce44349b3" providerId="LiveId" clId="{062DDAA4-FCBD-4F7B-9885-8AAAC6B0C748}" dt="2023-03-08T04:26:00.572" v="20470" actId="47"/>
        <pc:sldMkLst>
          <pc:docMk/>
          <pc:sldMk cId="1602021895" sldId="2890"/>
        </pc:sldMkLst>
      </pc:sldChg>
      <pc:sldChg chg="modSp add del mod">
        <pc:chgData name="Aurelien Domont" userId="6da7715ce44349b3" providerId="LiveId" clId="{062DDAA4-FCBD-4F7B-9885-8AAAC6B0C748}" dt="2023-03-08T02:24:12.955" v="18878" actId="47"/>
        <pc:sldMkLst>
          <pc:docMk/>
          <pc:sldMk cId="866778516" sldId="2891"/>
        </pc:sldMkLst>
      </pc:sldChg>
      <pc:sldChg chg="modSp add del mod">
        <pc:chgData name="Aurelien Domont" userId="6da7715ce44349b3" providerId="LiveId" clId="{062DDAA4-FCBD-4F7B-9885-8AAAC6B0C748}" dt="2023-03-08T04:26:29.183" v="20475" actId="47"/>
        <pc:sldMkLst>
          <pc:docMk/>
          <pc:sldMk cId="2933979599" sldId="2892"/>
        </pc:sldMkLst>
      </pc:sldChg>
      <pc:sldChg chg="modSp add del mod">
        <pc:chgData name="Aurelien Domont" userId="6da7715ce44349b3" providerId="LiveId" clId="{062DDAA4-FCBD-4F7B-9885-8AAAC6B0C748}" dt="2023-03-08T04:26:53.191" v="20478" actId="47"/>
        <pc:sldMkLst>
          <pc:docMk/>
          <pc:sldMk cId="95748527" sldId="2893"/>
        </pc:sldMkLst>
      </pc:sldChg>
      <pc:sldChg chg="modSp add mod">
        <pc:chgData name="Aurelien Domont" userId="6da7715ce44349b3" providerId="LiveId" clId="{062DDAA4-FCBD-4F7B-9885-8AAAC6B0C748}" dt="2023-03-02T03:51:18.943" v="7991" actId="20577"/>
        <pc:sldMkLst>
          <pc:docMk/>
          <pc:sldMk cId="3712518278" sldId="2894"/>
        </pc:sldMkLst>
      </pc:sldChg>
      <pc:sldChg chg="modSp add mod">
        <pc:chgData name="Aurelien Domont" userId="6da7715ce44349b3" providerId="LiveId" clId="{062DDAA4-FCBD-4F7B-9885-8AAAC6B0C748}" dt="2023-03-02T03:53:16.508" v="8041" actId="20577"/>
        <pc:sldMkLst>
          <pc:docMk/>
          <pc:sldMk cId="2418437187" sldId="2895"/>
        </pc:sldMkLst>
      </pc:sldChg>
      <pc:sldChg chg="delSp add del mod">
        <pc:chgData name="Aurelien Domont" userId="6da7715ce44349b3" providerId="LiveId" clId="{062DDAA4-FCBD-4F7B-9885-8AAAC6B0C748}" dt="2023-03-03T01:08:29.279" v="10082" actId="47"/>
        <pc:sldMkLst>
          <pc:docMk/>
          <pc:sldMk cId="3413279666" sldId="2896"/>
        </pc:sldMkLst>
      </pc:sldChg>
      <pc:sldChg chg="addSp delSp modSp add mod">
        <pc:chgData name="Aurelien Domont" userId="6da7715ce44349b3" providerId="LiveId" clId="{062DDAA4-FCBD-4F7B-9885-8AAAC6B0C748}" dt="2023-03-03T01:14:08.623" v="10110"/>
        <pc:sldMkLst>
          <pc:docMk/>
          <pc:sldMk cId="2037893981" sldId="2897"/>
        </pc:sldMkLst>
      </pc:sldChg>
      <pc:sldChg chg="addSp delSp modSp add mod">
        <pc:chgData name="Aurelien Domont" userId="6da7715ce44349b3" providerId="LiveId" clId="{062DDAA4-FCBD-4F7B-9885-8AAAC6B0C748}" dt="2023-03-02T04:33:47.875" v="8902" actId="20577"/>
        <pc:sldMkLst>
          <pc:docMk/>
          <pc:sldMk cId="3429618471" sldId="2898"/>
        </pc:sldMkLst>
      </pc:sldChg>
      <pc:sldChg chg="addSp delSp modSp add mod">
        <pc:chgData name="Aurelien Domont" userId="6da7715ce44349b3" providerId="LiveId" clId="{062DDAA4-FCBD-4F7B-9885-8AAAC6B0C748}" dt="2023-03-02T04:36:06.269" v="8990" actId="20577"/>
        <pc:sldMkLst>
          <pc:docMk/>
          <pc:sldMk cId="1128010388" sldId="2899"/>
        </pc:sldMkLst>
      </pc:sldChg>
      <pc:sldChg chg="addSp delSp modSp add mod">
        <pc:chgData name="Aurelien Domont" userId="6da7715ce44349b3" providerId="LiveId" clId="{062DDAA4-FCBD-4F7B-9885-8AAAC6B0C748}" dt="2023-03-02T05:08:07.167" v="9596" actId="14734"/>
        <pc:sldMkLst>
          <pc:docMk/>
          <pc:sldMk cId="1516094123" sldId="2900"/>
        </pc:sldMkLst>
      </pc:sldChg>
      <pc:sldChg chg="addSp modSp add mod">
        <pc:chgData name="Aurelien Domont" userId="6da7715ce44349b3" providerId="LiveId" clId="{062DDAA4-FCBD-4F7B-9885-8AAAC6B0C748}" dt="2023-03-02T05:22:37.330" v="10080" actId="113"/>
        <pc:sldMkLst>
          <pc:docMk/>
          <pc:sldMk cId="2070552203" sldId="2901"/>
        </pc:sldMkLst>
      </pc:sldChg>
      <pc:sldChg chg="addSp modSp add mod">
        <pc:chgData name="Aurelien Domont" userId="6da7715ce44349b3" providerId="LiveId" clId="{062DDAA4-FCBD-4F7B-9885-8AAAC6B0C748}" dt="2023-03-02T05:04:05.909" v="9442"/>
        <pc:sldMkLst>
          <pc:docMk/>
          <pc:sldMk cId="3583823363" sldId="2902"/>
        </pc:sldMkLst>
      </pc:sldChg>
      <pc:sldChg chg="add del">
        <pc:chgData name="Aurelien Domont" userId="6da7715ce44349b3" providerId="LiveId" clId="{062DDAA4-FCBD-4F7B-9885-8AAAC6B0C748}" dt="2023-03-02T05:04:00.459" v="9440" actId="47"/>
        <pc:sldMkLst>
          <pc:docMk/>
          <pc:sldMk cId="889465236" sldId="2903"/>
        </pc:sldMkLst>
      </pc:sldChg>
      <pc:sldChg chg="addSp modSp add mod">
        <pc:chgData name="Aurelien Domont" userId="6da7715ce44349b3" providerId="LiveId" clId="{062DDAA4-FCBD-4F7B-9885-8AAAC6B0C748}" dt="2023-03-02T05:07:54.648" v="9592" actId="113"/>
        <pc:sldMkLst>
          <pc:docMk/>
          <pc:sldMk cId="2544038480" sldId="2903"/>
        </pc:sldMkLst>
      </pc:sldChg>
      <pc:sldChg chg="addSp modSp add mod">
        <pc:chgData name="Aurelien Domont" userId="6da7715ce44349b3" providerId="LiveId" clId="{062DDAA4-FCBD-4F7B-9885-8AAAC6B0C748}" dt="2023-03-02T05:22:31.055" v="10079" actId="113"/>
        <pc:sldMkLst>
          <pc:docMk/>
          <pc:sldMk cId="3361377661" sldId="2904"/>
        </pc:sldMkLst>
      </pc:sldChg>
      <pc:sldChg chg="addSp modSp add mod">
        <pc:chgData name="Aurelien Domont" userId="6da7715ce44349b3" providerId="LiveId" clId="{062DDAA4-FCBD-4F7B-9885-8AAAC6B0C748}" dt="2023-03-02T05:15:38.595" v="10078"/>
        <pc:sldMkLst>
          <pc:docMk/>
          <pc:sldMk cId="3955631715" sldId="2905"/>
        </pc:sldMkLst>
      </pc:sldChg>
      <pc:sldChg chg="add ord">
        <pc:chgData name="Aurelien Domont" userId="6da7715ce44349b3" providerId="LiveId" clId="{062DDAA4-FCBD-4F7B-9885-8AAAC6B0C748}" dt="2023-03-03T01:12:48.428" v="10108"/>
        <pc:sldMkLst>
          <pc:docMk/>
          <pc:sldMk cId="3622793752" sldId="2906"/>
        </pc:sldMkLst>
      </pc:sldChg>
      <pc:sldChg chg="addSp modSp add">
        <pc:chgData name="Aurelien Domont" userId="6da7715ce44349b3" providerId="LiveId" clId="{062DDAA4-FCBD-4F7B-9885-8AAAC6B0C748}" dt="2023-03-03T01:16:38.506" v="10111"/>
        <pc:sldMkLst>
          <pc:docMk/>
          <pc:sldMk cId="3583174363" sldId="2907"/>
        </pc:sldMkLst>
      </pc:sldChg>
      <pc:sldChg chg="addSp modSp add">
        <pc:chgData name="Aurelien Domont" userId="6da7715ce44349b3" providerId="LiveId" clId="{062DDAA4-FCBD-4F7B-9885-8AAAC6B0C748}" dt="2023-03-03T01:16:58.332" v="10112"/>
        <pc:sldMkLst>
          <pc:docMk/>
          <pc:sldMk cId="3215430744" sldId="2908"/>
        </pc:sldMkLst>
      </pc:sldChg>
      <pc:sldChg chg="addSp modSp add mod">
        <pc:chgData name="Aurelien Domont" userId="6da7715ce44349b3" providerId="LiveId" clId="{062DDAA4-FCBD-4F7B-9885-8AAAC6B0C748}" dt="2023-03-03T01:17:26.098" v="10132" actId="1036"/>
        <pc:sldMkLst>
          <pc:docMk/>
          <pc:sldMk cId="3434227369" sldId="2909"/>
        </pc:sldMkLst>
      </pc:sldChg>
      <pc:sldChg chg="addSp delSp modSp add">
        <pc:chgData name="Aurelien Domont" userId="6da7715ce44349b3" providerId="LiveId" clId="{062DDAA4-FCBD-4F7B-9885-8AAAC6B0C748}" dt="2023-03-03T01:23:45.191" v="10139"/>
        <pc:sldMkLst>
          <pc:docMk/>
          <pc:sldMk cId="312011829" sldId="2910"/>
        </pc:sldMkLst>
      </pc:sldChg>
      <pc:sldChg chg="addSp modSp add mod">
        <pc:chgData name="Aurelien Domont" userId="6da7715ce44349b3" providerId="LiveId" clId="{062DDAA4-FCBD-4F7B-9885-8AAAC6B0C748}" dt="2023-03-03T01:28:38.107" v="10200" actId="1076"/>
        <pc:sldMkLst>
          <pc:docMk/>
          <pc:sldMk cId="1138786938" sldId="2911"/>
        </pc:sldMkLst>
      </pc:sldChg>
      <pc:sldChg chg="addSp modSp add mod">
        <pc:chgData name="Aurelien Domont" userId="6da7715ce44349b3" providerId="LiveId" clId="{062DDAA4-FCBD-4F7B-9885-8AAAC6B0C748}" dt="2023-03-03T02:47:32.851" v="11531" actId="404"/>
        <pc:sldMkLst>
          <pc:docMk/>
          <pc:sldMk cId="269998903" sldId="2912"/>
        </pc:sldMkLst>
      </pc:sldChg>
      <pc:sldChg chg="add del">
        <pc:chgData name="Aurelien Domont" userId="6da7715ce44349b3" providerId="LiveId" clId="{062DDAA4-FCBD-4F7B-9885-8AAAC6B0C748}" dt="2023-03-03T01:28:49.038" v="10201" actId="47"/>
        <pc:sldMkLst>
          <pc:docMk/>
          <pc:sldMk cId="524276176" sldId="2912"/>
        </pc:sldMkLst>
      </pc:sldChg>
      <pc:sldChg chg="addSp delSp modSp add del mod">
        <pc:chgData name="Aurelien Domont" userId="6da7715ce44349b3" providerId="LiveId" clId="{062DDAA4-FCBD-4F7B-9885-8AAAC6B0C748}" dt="2023-03-03T02:21:43.095" v="11075" actId="47"/>
        <pc:sldMkLst>
          <pc:docMk/>
          <pc:sldMk cId="4162005740" sldId="2913"/>
        </pc:sldMkLst>
      </pc:sldChg>
      <pc:sldChg chg="addSp delSp modSp add mod">
        <pc:chgData name="Aurelien Domont" userId="6da7715ce44349b3" providerId="LiveId" clId="{062DDAA4-FCBD-4F7B-9885-8AAAC6B0C748}" dt="2023-03-03T02:47:16.103" v="11521" actId="113"/>
        <pc:sldMkLst>
          <pc:docMk/>
          <pc:sldMk cId="2153711726" sldId="2914"/>
        </pc:sldMkLst>
      </pc:sldChg>
      <pc:sldChg chg="add del">
        <pc:chgData name="Aurelien Domont" userId="6da7715ce44349b3" providerId="LiveId" clId="{062DDAA4-FCBD-4F7B-9885-8AAAC6B0C748}" dt="2023-03-03T02:17:01.907" v="11033"/>
        <pc:sldMkLst>
          <pc:docMk/>
          <pc:sldMk cId="3140257849" sldId="2914"/>
        </pc:sldMkLst>
      </pc:sldChg>
      <pc:sldChg chg="addSp delSp modSp add mod">
        <pc:chgData name="Aurelien Domont" userId="6da7715ce44349b3" providerId="LiveId" clId="{062DDAA4-FCBD-4F7B-9885-8AAAC6B0C748}" dt="2023-03-03T02:47:26.380" v="11527" actId="113"/>
        <pc:sldMkLst>
          <pc:docMk/>
          <pc:sldMk cId="460854297" sldId="2915"/>
        </pc:sldMkLst>
      </pc:sldChg>
      <pc:sldChg chg="addSp delSp modSp add mod">
        <pc:chgData name="Aurelien Domont" userId="6da7715ce44349b3" providerId="LiveId" clId="{062DDAA4-FCBD-4F7B-9885-8AAAC6B0C748}" dt="2023-03-03T03:34:09.184" v="12460"/>
        <pc:sldMkLst>
          <pc:docMk/>
          <pc:sldMk cId="413523360" sldId="2916"/>
        </pc:sldMkLst>
      </pc:sldChg>
      <pc:sldChg chg="addSp delSp modSp add del mod ord">
        <pc:chgData name="Aurelien Domont" userId="6da7715ce44349b3" providerId="LiveId" clId="{062DDAA4-FCBD-4F7B-9885-8AAAC6B0C748}" dt="2023-03-08T02:29:56.248" v="18988" actId="207"/>
        <pc:sldMkLst>
          <pc:docMk/>
          <pc:sldMk cId="29949515" sldId="2917"/>
        </pc:sldMkLst>
      </pc:sldChg>
      <pc:sldChg chg="addSp delSp modSp add mod">
        <pc:chgData name="Aurelien Domont" userId="6da7715ce44349b3" providerId="LiveId" clId="{062DDAA4-FCBD-4F7B-9885-8AAAC6B0C748}" dt="2023-03-03T03:34:24.175" v="12462" actId="1076"/>
        <pc:sldMkLst>
          <pc:docMk/>
          <pc:sldMk cId="1443404396" sldId="2918"/>
        </pc:sldMkLst>
      </pc:sldChg>
      <pc:sldChg chg="modSp add mod">
        <pc:chgData name="Aurelien Domont" userId="6da7715ce44349b3" providerId="LiveId" clId="{062DDAA4-FCBD-4F7B-9885-8AAAC6B0C748}" dt="2023-03-03T03:34:01.897" v="12459" actId="20577"/>
        <pc:sldMkLst>
          <pc:docMk/>
          <pc:sldMk cId="3994463114" sldId="2919"/>
        </pc:sldMkLst>
      </pc:sldChg>
      <pc:sldChg chg="modSp add del mod">
        <pc:chgData name="Aurelien Domont" userId="6da7715ce44349b3" providerId="LiveId" clId="{062DDAA4-FCBD-4F7B-9885-8AAAC6B0C748}" dt="2023-03-08T04:24:52.905" v="20458" actId="47"/>
        <pc:sldMkLst>
          <pc:docMk/>
          <pc:sldMk cId="3041325693" sldId="2920"/>
        </pc:sldMkLst>
      </pc:sldChg>
      <pc:sldChg chg="addSp delSp modSp add mod">
        <pc:chgData name="Aurelien Domont" userId="6da7715ce44349b3" providerId="LiveId" clId="{062DDAA4-FCBD-4F7B-9885-8AAAC6B0C748}" dt="2023-03-03T05:04:47.093" v="13173" actId="14100"/>
        <pc:sldMkLst>
          <pc:docMk/>
          <pc:sldMk cId="1401860036" sldId="2921"/>
        </pc:sldMkLst>
      </pc:sldChg>
      <pc:sldChg chg="add del">
        <pc:chgData name="Aurelien Domont" userId="6da7715ce44349b3" providerId="LiveId" clId="{062DDAA4-FCBD-4F7B-9885-8AAAC6B0C748}" dt="2023-03-03T04:01:45.497" v="12830" actId="47"/>
        <pc:sldMkLst>
          <pc:docMk/>
          <pc:sldMk cId="65278271" sldId="2922"/>
        </pc:sldMkLst>
      </pc:sldChg>
      <pc:sldChg chg="addSp delSp modSp add mod">
        <pc:chgData name="Aurelien Domont" userId="6da7715ce44349b3" providerId="LiveId" clId="{062DDAA4-FCBD-4F7B-9885-8AAAC6B0C748}" dt="2023-03-03T04:01:19.812" v="12826"/>
        <pc:sldMkLst>
          <pc:docMk/>
          <pc:sldMk cId="2448813984" sldId="2923"/>
        </pc:sldMkLst>
      </pc:sldChg>
      <pc:sldChg chg="addSp delSp modSp add del mod">
        <pc:chgData name="Aurelien Domont" userId="6da7715ce44349b3" providerId="LiveId" clId="{062DDAA4-FCBD-4F7B-9885-8AAAC6B0C748}" dt="2023-03-03T04:00:57.128" v="12817" actId="47"/>
        <pc:sldMkLst>
          <pc:docMk/>
          <pc:sldMk cId="3202790760" sldId="2924"/>
        </pc:sldMkLst>
      </pc:sldChg>
      <pc:sldChg chg="addSp delSp modSp add mod">
        <pc:chgData name="Aurelien Domont" userId="6da7715ce44349b3" providerId="LiveId" clId="{062DDAA4-FCBD-4F7B-9885-8AAAC6B0C748}" dt="2023-03-03T04:00:54.066" v="12816" actId="20577"/>
        <pc:sldMkLst>
          <pc:docMk/>
          <pc:sldMk cId="1080169080" sldId="2925"/>
        </pc:sldMkLst>
      </pc:sldChg>
      <pc:sldChg chg="addSp delSp modSp add mod">
        <pc:chgData name="Aurelien Domont" userId="6da7715ce44349b3" providerId="LiveId" clId="{062DDAA4-FCBD-4F7B-9885-8AAAC6B0C748}" dt="2023-03-03T04:01:30.827" v="12829" actId="14100"/>
        <pc:sldMkLst>
          <pc:docMk/>
          <pc:sldMk cId="871487487" sldId="2926"/>
        </pc:sldMkLst>
      </pc:sldChg>
      <pc:sldChg chg="modSp add del mod">
        <pc:chgData name="Aurelien Domont" userId="6da7715ce44349b3" providerId="LiveId" clId="{062DDAA4-FCBD-4F7B-9885-8AAAC6B0C748}" dt="2023-03-08T04:12:44.067" v="20188" actId="47"/>
        <pc:sldMkLst>
          <pc:docMk/>
          <pc:sldMk cId="1462945337" sldId="2927"/>
        </pc:sldMkLst>
      </pc:sldChg>
      <pc:sldChg chg="add del">
        <pc:chgData name="Aurelien Domont" userId="6da7715ce44349b3" providerId="LiveId" clId="{062DDAA4-FCBD-4F7B-9885-8AAAC6B0C748}" dt="2023-03-07T03:47:57.217" v="16869" actId="47"/>
        <pc:sldMkLst>
          <pc:docMk/>
          <pc:sldMk cId="1826090923" sldId="2928"/>
        </pc:sldMkLst>
      </pc:sldChg>
      <pc:sldChg chg="modSp add del mod">
        <pc:chgData name="Aurelien Domont" userId="6da7715ce44349b3" providerId="LiveId" clId="{062DDAA4-FCBD-4F7B-9885-8AAAC6B0C748}" dt="2023-03-03T04:13:24.243" v="13075" actId="47"/>
        <pc:sldMkLst>
          <pc:docMk/>
          <pc:sldMk cId="2624827816" sldId="2929"/>
        </pc:sldMkLst>
      </pc:sldChg>
      <pc:sldChg chg="addSp delSp modSp add mod">
        <pc:chgData name="Aurelien Domont" userId="6da7715ce44349b3" providerId="LiveId" clId="{062DDAA4-FCBD-4F7B-9885-8AAAC6B0C748}" dt="2023-03-03T04:13:41.388" v="13076" actId="404"/>
        <pc:sldMkLst>
          <pc:docMk/>
          <pc:sldMk cId="1571174941" sldId="2930"/>
        </pc:sldMkLst>
      </pc:sldChg>
      <pc:sldChg chg="add">
        <pc:chgData name="Aurelien Domont" userId="6da7715ce44349b3" providerId="LiveId" clId="{062DDAA4-FCBD-4F7B-9885-8AAAC6B0C748}" dt="2023-03-03T04:14:31.431" v="13077"/>
        <pc:sldMkLst>
          <pc:docMk/>
          <pc:sldMk cId="4277633832" sldId="2931"/>
        </pc:sldMkLst>
      </pc:sldChg>
      <pc:sldChg chg="addSp delSp modSp add del mod">
        <pc:chgData name="Aurelien Domont" userId="6da7715ce44349b3" providerId="LiveId" clId="{062DDAA4-FCBD-4F7B-9885-8AAAC6B0C748}" dt="2023-03-03T05:47:59.610" v="14165" actId="47"/>
        <pc:sldMkLst>
          <pc:docMk/>
          <pc:sldMk cId="1125842160" sldId="2932"/>
        </pc:sldMkLst>
      </pc:sldChg>
      <pc:sldChg chg="addSp delSp modSp add mod">
        <pc:chgData name="Aurelien Domont" userId="6da7715ce44349b3" providerId="LiveId" clId="{062DDAA4-FCBD-4F7B-9885-8AAAC6B0C748}" dt="2023-03-03T05:52:56.024" v="14318" actId="20577"/>
        <pc:sldMkLst>
          <pc:docMk/>
          <pc:sldMk cId="928754881" sldId="2933"/>
        </pc:sldMkLst>
      </pc:sldChg>
      <pc:sldChg chg="add del">
        <pc:chgData name="Aurelien Domont" userId="6da7715ce44349b3" providerId="LiveId" clId="{062DDAA4-FCBD-4F7B-9885-8AAAC6B0C748}" dt="2023-03-03T05:51:03.576" v="14314" actId="47"/>
        <pc:sldMkLst>
          <pc:docMk/>
          <pc:sldMk cId="313882928" sldId="2934"/>
        </pc:sldMkLst>
      </pc:sldChg>
      <pc:sldChg chg="delSp modSp add del mod">
        <pc:chgData name="Aurelien Domont" userId="6da7715ce44349b3" providerId="LiveId" clId="{062DDAA4-FCBD-4F7B-9885-8AAAC6B0C748}" dt="2023-03-03T05:46:25.249" v="14108" actId="47"/>
        <pc:sldMkLst>
          <pc:docMk/>
          <pc:sldMk cId="2418213822" sldId="2935"/>
        </pc:sldMkLst>
      </pc:sldChg>
      <pc:sldChg chg="delSp modSp add mod">
        <pc:chgData name="Aurelien Domont" userId="6da7715ce44349b3" providerId="LiveId" clId="{062DDAA4-FCBD-4F7B-9885-8AAAC6B0C748}" dt="2023-03-03T05:53:03.830" v="14326" actId="20577"/>
        <pc:sldMkLst>
          <pc:docMk/>
          <pc:sldMk cId="3861734672" sldId="2936"/>
        </pc:sldMkLst>
      </pc:sldChg>
      <pc:sldChg chg="modSp add mod">
        <pc:chgData name="Aurelien Domont" userId="6da7715ce44349b3" providerId="LiveId" clId="{062DDAA4-FCBD-4F7B-9885-8AAAC6B0C748}" dt="2023-03-03T05:53:00" v="14322" actId="20577"/>
        <pc:sldMkLst>
          <pc:docMk/>
          <pc:sldMk cId="2839871231" sldId="2937"/>
        </pc:sldMkLst>
      </pc:sldChg>
      <pc:sldChg chg="modSp add del mod">
        <pc:chgData name="Aurelien Domont" userId="6da7715ce44349b3" providerId="LiveId" clId="{062DDAA4-FCBD-4F7B-9885-8AAAC6B0C748}" dt="2023-03-08T04:25:47.867" v="20467" actId="47"/>
        <pc:sldMkLst>
          <pc:docMk/>
          <pc:sldMk cId="1538515088" sldId="2938"/>
        </pc:sldMkLst>
      </pc:sldChg>
      <pc:sldChg chg="addSp delSp modSp add mod">
        <pc:chgData name="Aurelien Domont" userId="6da7715ce44349b3" providerId="LiveId" clId="{062DDAA4-FCBD-4F7B-9885-8AAAC6B0C748}" dt="2023-03-06T05:25:55.823" v="14686" actId="948"/>
        <pc:sldMkLst>
          <pc:docMk/>
          <pc:sldMk cId="2054496874" sldId="2939"/>
        </pc:sldMkLst>
      </pc:sldChg>
      <pc:sldChg chg="addSp delSp modSp add mod">
        <pc:chgData name="Aurelien Domont" userId="6da7715ce44349b3" providerId="LiveId" clId="{062DDAA4-FCBD-4F7B-9885-8AAAC6B0C748}" dt="2023-03-06T05:28:16.570" v="14710" actId="478"/>
        <pc:sldMkLst>
          <pc:docMk/>
          <pc:sldMk cId="3632345289" sldId="2940"/>
        </pc:sldMkLst>
      </pc:sldChg>
      <pc:sldChg chg="addSp delSp modSp add mod">
        <pc:chgData name="Aurelien Domont" userId="6da7715ce44349b3" providerId="LiveId" clId="{062DDAA4-FCBD-4F7B-9885-8AAAC6B0C748}" dt="2023-03-06T05:17:32.179" v="14437" actId="1076"/>
        <pc:sldMkLst>
          <pc:docMk/>
          <pc:sldMk cId="487263538" sldId="2941"/>
        </pc:sldMkLst>
      </pc:sldChg>
      <pc:sldChg chg="modSp add mod">
        <pc:chgData name="Aurelien Domont" userId="6da7715ce44349b3" providerId="LiveId" clId="{062DDAA4-FCBD-4F7B-9885-8AAAC6B0C748}" dt="2023-03-06T05:28:26.087" v="14712" actId="14100"/>
        <pc:sldMkLst>
          <pc:docMk/>
          <pc:sldMk cId="3084455003" sldId="2942"/>
        </pc:sldMkLst>
      </pc:sldChg>
      <pc:sldChg chg="addSp modSp add mod">
        <pc:chgData name="Aurelien Domont" userId="6da7715ce44349b3" providerId="LiveId" clId="{062DDAA4-FCBD-4F7B-9885-8AAAC6B0C748}" dt="2023-03-07T00:14:43.030" v="14783" actId="115"/>
        <pc:sldMkLst>
          <pc:docMk/>
          <pc:sldMk cId="2489179185" sldId="2943"/>
        </pc:sldMkLst>
      </pc:sldChg>
      <pc:sldChg chg="modSp add del mod">
        <pc:chgData name="Aurelien Domont" userId="6da7715ce44349b3" providerId="LiveId" clId="{062DDAA4-FCBD-4F7B-9885-8AAAC6B0C748}" dt="2023-03-08T04:24:36.004" v="20455" actId="47"/>
        <pc:sldMkLst>
          <pc:docMk/>
          <pc:sldMk cId="2367538604" sldId="2944"/>
        </pc:sldMkLst>
      </pc:sldChg>
      <pc:sldChg chg="add">
        <pc:chgData name="Aurelien Domont" userId="6da7715ce44349b3" providerId="LiveId" clId="{062DDAA4-FCBD-4F7B-9885-8AAAC6B0C748}" dt="2023-03-07T02:07:59.781" v="15266"/>
        <pc:sldMkLst>
          <pc:docMk/>
          <pc:sldMk cId="1501811659" sldId="2945"/>
        </pc:sldMkLst>
      </pc:sldChg>
      <pc:sldChg chg="addSp delSp modSp add mod">
        <pc:chgData name="Aurelien Domont" userId="6da7715ce44349b3" providerId="LiveId" clId="{062DDAA4-FCBD-4F7B-9885-8AAAC6B0C748}" dt="2023-03-07T03:00:19.025" v="15921" actId="108"/>
        <pc:sldMkLst>
          <pc:docMk/>
          <pc:sldMk cId="1077540542" sldId="2946"/>
        </pc:sldMkLst>
      </pc:sldChg>
      <pc:sldChg chg="modSp add mod">
        <pc:chgData name="Aurelien Domont" userId="6da7715ce44349b3" providerId="LiveId" clId="{062DDAA4-FCBD-4F7B-9885-8AAAC6B0C748}" dt="2023-03-07T02:52:21.631" v="15787" actId="20577"/>
        <pc:sldMkLst>
          <pc:docMk/>
          <pc:sldMk cId="2911586471" sldId="2947"/>
        </pc:sldMkLst>
      </pc:sldChg>
      <pc:sldChg chg="add del">
        <pc:chgData name="Aurelien Domont" userId="6da7715ce44349b3" providerId="LiveId" clId="{062DDAA4-FCBD-4F7B-9885-8AAAC6B0C748}" dt="2023-03-07T02:30:48.685" v="15573" actId="47"/>
        <pc:sldMkLst>
          <pc:docMk/>
          <pc:sldMk cId="2432214597" sldId="2948"/>
        </pc:sldMkLst>
      </pc:sldChg>
      <pc:sldChg chg="addSp delSp modSp add del mod">
        <pc:chgData name="Aurelien Domont" userId="6da7715ce44349b3" providerId="LiveId" clId="{062DDAA4-FCBD-4F7B-9885-8AAAC6B0C748}" dt="2023-03-07T02:55:43.507" v="15824" actId="47"/>
        <pc:sldMkLst>
          <pc:docMk/>
          <pc:sldMk cId="2980858437" sldId="2949"/>
        </pc:sldMkLst>
      </pc:sldChg>
      <pc:sldChg chg="modSp add mod">
        <pc:chgData name="Aurelien Domont" userId="6da7715ce44349b3" providerId="LiveId" clId="{062DDAA4-FCBD-4F7B-9885-8AAAC6B0C748}" dt="2023-03-08T02:37:18.894" v="19014" actId="1037"/>
        <pc:sldMkLst>
          <pc:docMk/>
          <pc:sldMk cId="756599120" sldId="2950"/>
        </pc:sldMkLst>
      </pc:sldChg>
      <pc:sldChg chg="modSp add mod">
        <pc:chgData name="Aurelien Domont" userId="6da7715ce44349b3" providerId="LiveId" clId="{062DDAA4-FCBD-4F7B-9885-8AAAC6B0C748}" dt="2023-03-07T02:57:00.068" v="15840" actId="403"/>
        <pc:sldMkLst>
          <pc:docMk/>
          <pc:sldMk cId="3805664740" sldId="2951"/>
        </pc:sldMkLst>
      </pc:sldChg>
      <pc:sldChg chg="addSp delSp modSp add mod">
        <pc:chgData name="Aurelien Domont" userId="6da7715ce44349b3" providerId="LiveId" clId="{062DDAA4-FCBD-4F7B-9885-8AAAC6B0C748}" dt="2023-03-07T03:02:13.435" v="15928" actId="14100"/>
        <pc:sldMkLst>
          <pc:docMk/>
          <pc:sldMk cId="2734987460" sldId="2952"/>
        </pc:sldMkLst>
      </pc:sldChg>
      <pc:sldChg chg="addSp delSp modSp add mod">
        <pc:chgData name="Aurelien Domont" userId="6da7715ce44349b3" providerId="LiveId" clId="{062DDAA4-FCBD-4F7B-9885-8AAAC6B0C748}" dt="2023-03-07T03:03:23.678" v="15953" actId="207"/>
        <pc:sldMkLst>
          <pc:docMk/>
          <pc:sldMk cId="2960578651" sldId="2953"/>
        </pc:sldMkLst>
      </pc:sldChg>
      <pc:sldChg chg="addSp delSp modSp add mod">
        <pc:chgData name="Aurelien Domont" userId="6da7715ce44349b3" providerId="LiveId" clId="{062DDAA4-FCBD-4F7B-9885-8AAAC6B0C748}" dt="2023-03-07T03:04:48.550" v="15987" actId="1036"/>
        <pc:sldMkLst>
          <pc:docMk/>
          <pc:sldMk cId="466667091" sldId="2954"/>
        </pc:sldMkLst>
      </pc:sldChg>
      <pc:sldChg chg="addSp delSp modSp add mod">
        <pc:chgData name="Aurelien Domont" userId="6da7715ce44349b3" providerId="LiveId" clId="{062DDAA4-FCBD-4F7B-9885-8AAAC6B0C748}" dt="2023-03-07T03:28:45.397" v="16574" actId="6549"/>
        <pc:sldMkLst>
          <pc:docMk/>
          <pc:sldMk cId="1557538868" sldId="2955"/>
        </pc:sldMkLst>
      </pc:sldChg>
      <pc:sldChg chg="addSp delSp modSp add mod">
        <pc:chgData name="Aurelien Domont" userId="6da7715ce44349b3" providerId="LiveId" clId="{062DDAA4-FCBD-4F7B-9885-8AAAC6B0C748}" dt="2023-03-07T03:29:38.584" v="16582" actId="14100"/>
        <pc:sldMkLst>
          <pc:docMk/>
          <pc:sldMk cId="2143814335" sldId="2956"/>
        </pc:sldMkLst>
      </pc:sldChg>
      <pc:sldChg chg="addSp delSp modSp add mod">
        <pc:chgData name="Aurelien Domont" userId="6da7715ce44349b3" providerId="LiveId" clId="{062DDAA4-FCBD-4F7B-9885-8AAAC6B0C748}" dt="2023-03-07T03:20:19.490" v="16370"/>
        <pc:sldMkLst>
          <pc:docMk/>
          <pc:sldMk cId="3797072887" sldId="2957"/>
        </pc:sldMkLst>
      </pc:sldChg>
      <pc:sldChg chg="add">
        <pc:chgData name="Aurelien Domont" userId="6da7715ce44349b3" providerId="LiveId" clId="{062DDAA4-FCBD-4F7B-9885-8AAAC6B0C748}" dt="2023-03-07T03:23:27.099" v="16372"/>
        <pc:sldMkLst>
          <pc:docMk/>
          <pc:sldMk cId="2110329321" sldId="2958"/>
        </pc:sldMkLst>
      </pc:sldChg>
      <pc:sldChg chg="addSp delSp modSp add mod">
        <pc:chgData name="Aurelien Domont" userId="6da7715ce44349b3" providerId="LiveId" clId="{062DDAA4-FCBD-4F7B-9885-8AAAC6B0C748}" dt="2023-03-07T04:32:14.039" v="17097" actId="207"/>
        <pc:sldMkLst>
          <pc:docMk/>
          <pc:sldMk cId="67415954" sldId="2959"/>
        </pc:sldMkLst>
      </pc:sldChg>
      <pc:sldChg chg="add del">
        <pc:chgData name="Aurelien Domont" userId="6da7715ce44349b3" providerId="LiveId" clId="{062DDAA4-FCBD-4F7B-9885-8AAAC6B0C748}" dt="2023-03-07T04:07:01.587" v="16946"/>
        <pc:sldMkLst>
          <pc:docMk/>
          <pc:sldMk cId="2993192617" sldId="2959"/>
        </pc:sldMkLst>
      </pc:sldChg>
      <pc:sldChg chg="add del">
        <pc:chgData name="Aurelien Domont" userId="6da7715ce44349b3" providerId="LiveId" clId="{062DDAA4-FCBD-4F7B-9885-8AAAC6B0C748}" dt="2023-03-07T04:15:31.428" v="17005" actId="47"/>
        <pc:sldMkLst>
          <pc:docMk/>
          <pc:sldMk cId="1716613172" sldId="2960"/>
        </pc:sldMkLst>
      </pc:sldChg>
      <pc:sldChg chg="addSp delSp modSp add mod">
        <pc:chgData name="Aurelien Domont" userId="6da7715ce44349b3" providerId="LiveId" clId="{062DDAA4-FCBD-4F7B-9885-8AAAC6B0C748}" dt="2023-03-07T04:32:17.951" v="17098" actId="207"/>
        <pc:sldMkLst>
          <pc:docMk/>
          <pc:sldMk cId="1725559646" sldId="2960"/>
        </pc:sldMkLst>
      </pc:sldChg>
      <pc:sldChg chg="addSp delSp modSp add mod">
        <pc:chgData name="Aurelien Domont" userId="6da7715ce44349b3" providerId="LiveId" clId="{062DDAA4-FCBD-4F7B-9885-8AAAC6B0C748}" dt="2023-03-07T04:32:21.248" v="17099" actId="207"/>
        <pc:sldMkLst>
          <pc:docMk/>
          <pc:sldMk cId="1197378495" sldId="2961"/>
        </pc:sldMkLst>
      </pc:sldChg>
      <pc:sldChg chg="add del">
        <pc:chgData name="Aurelien Domont" userId="6da7715ce44349b3" providerId="LiveId" clId="{062DDAA4-FCBD-4F7B-9885-8AAAC6B0C748}" dt="2023-03-07T04:15:32.590" v="17006" actId="47"/>
        <pc:sldMkLst>
          <pc:docMk/>
          <pc:sldMk cId="3624245121" sldId="2961"/>
        </pc:sldMkLst>
      </pc:sldChg>
      <pc:sldChg chg="addSp delSp modSp add mod">
        <pc:chgData name="Aurelien Domont" userId="6da7715ce44349b3" providerId="LiveId" clId="{062DDAA4-FCBD-4F7B-9885-8AAAC6B0C748}" dt="2023-03-08T04:12:34.590" v="20187" actId="255"/>
        <pc:sldMkLst>
          <pc:docMk/>
          <pc:sldMk cId="143639471" sldId="2962"/>
        </pc:sldMkLst>
      </pc:sldChg>
      <pc:sldChg chg="addSp delSp modSp add mod">
        <pc:chgData name="Aurelien Domont" userId="6da7715ce44349b3" providerId="LiveId" clId="{062DDAA4-FCBD-4F7B-9885-8AAAC6B0C748}" dt="2023-03-07T04:49:10.583" v="17235" actId="20577"/>
        <pc:sldMkLst>
          <pc:docMk/>
          <pc:sldMk cId="3881885875" sldId="2963"/>
        </pc:sldMkLst>
      </pc:sldChg>
      <pc:sldChg chg="modSp add mod">
        <pc:chgData name="Aurelien Domont" userId="6da7715ce44349b3" providerId="LiveId" clId="{062DDAA4-FCBD-4F7B-9885-8AAAC6B0C748}" dt="2023-03-07T04:49:21.756" v="17237" actId="207"/>
        <pc:sldMkLst>
          <pc:docMk/>
          <pc:sldMk cId="2863070852" sldId="2964"/>
        </pc:sldMkLst>
      </pc:sldChg>
      <pc:sldChg chg="modSp add mod">
        <pc:chgData name="Aurelien Domont" userId="6da7715ce44349b3" providerId="LiveId" clId="{062DDAA4-FCBD-4F7B-9885-8AAAC6B0C748}" dt="2023-03-07T04:49:37.408" v="17239" actId="207"/>
        <pc:sldMkLst>
          <pc:docMk/>
          <pc:sldMk cId="1646005667" sldId="2965"/>
        </pc:sldMkLst>
      </pc:sldChg>
      <pc:sldChg chg="modSp add mod">
        <pc:chgData name="Aurelien Domont" userId="6da7715ce44349b3" providerId="LiveId" clId="{062DDAA4-FCBD-4F7B-9885-8AAAC6B0C748}" dt="2023-03-07T04:50:00.430" v="17241" actId="207"/>
        <pc:sldMkLst>
          <pc:docMk/>
          <pc:sldMk cId="1345929102" sldId="2966"/>
        </pc:sldMkLst>
      </pc:sldChg>
      <pc:sldChg chg="addSp delSp modSp add del mod">
        <pc:chgData name="Aurelien Domont" userId="6da7715ce44349b3" providerId="LiveId" clId="{062DDAA4-FCBD-4F7B-9885-8AAAC6B0C748}" dt="2023-03-07T05:01:14.183" v="17436" actId="47"/>
        <pc:sldMkLst>
          <pc:docMk/>
          <pc:sldMk cId="2162507615" sldId="2967"/>
        </pc:sldMkLst>
      </pc:sldChg>
      <pc:sldChg chg="addSp delSp modSp add mod">
        <pc:chgData name="Aurelien Domont" userId="6da7715ce44349b3" providerId="LiveId" clId="{062DDAA4-FCBD-4F7B-9885-8AAAC6B0C748}" dt="2023-03-07T05:00:47.822" v="17435" actId="113"/>
        <pc:sldMkLst>
          <pc:docMk/>
          <pc:sldMk cId="2398844854" sldId="2968"/>
        </pc:sldMkLst>
      </pc:sldChg>
      <pc:sldChg chg="delSp modSp add del mod">
        <pc:chgData name="Aurelien Domont" userId="6da7715ce44349b3" providerId="LiveId" clId="{062DDAA4-FCBD-4F7B-9885-8AAAC6B0C748}" dt="2023-03-08T04:24:02.190" v="20449" actId="47"/>
        <pc:sldMkLst>
          <pc:docMk/>
          <pc:sldMk cId="2049769551" sldId="2969"/>
        </pc:sldMkLst>
      </pc:sldChg>
      <pc:sldChg chg="modSp add del mod">
        <pc:chgData name="Aurelien Domont" userId="6da7715ce44349b3" providerId="LiveId" clId="{062DDAA4-FCBD-4F7B-9885-8AAAC6B0C748}" dt="2023-03-08T00:13:25.046" v="17818" actId="47"/>
        <pc:sldMkLst>
          <pc:docMk/>
          <pc:sldMk cId="1119971175" sldId="2970"/>
        </pc:sldMkLst>
      </pc:sldChg>
      <pc:sldChg chg="modSp add mod">
        <pc:chgData name="Aurelien Domont" userId="6da7715ce44349b3" providerId="LiveId" clId="{062DDAA4-FCBD-4F7B-9885-8AAAC6B0C748}" dt="2023-03-08T00:14:57.250" v="17895" actId="20577"/>
        <pc:sldMkLst>
          <pc:docMk/>
          <pc:sldMk cId="3242661849" sldId="2971"/>
        </pc:sldMkLst>
      </pc:sldChg>
      <pc:sldChg chg="add del">
        <pc:chgData name="Aurelien Domont" userId="6da7715ce44349b3" providerId="LiveId" clId="{062DDAA4-FCBD-4F7B-9885-8AAAC6B0C748}" dt="2023-03-08T00:14:16.387" v="17849" actId="47"/>
        <pc:sldMkLst>
          <pc:docMk/>
          <pc:sldMk cId="2217564965" sldId="2972"/>
        </pc:sldMkLst>
      </pc:sldChg>
      <pc:sldChg chg="add del">
        <pc:chgData name="Aurelien Domont" userId="6da7715ce44349b3" providerId="LiveId" clId="{062DDAA4-FCBD-4F7B-9885-8AAAC6B0C748}" dt="2023-03-08T00:14:20.213" v="17850" actId="47"/>
        <pc:sldMkLst>
          <pc:docMk/>
          <pc:sldMk cId="3632457605" sldId="2973"/>
        </pc:sldMkLst>
      </pc:sldChg>
      <pc:sldChg chg="add del">
        <pc:chgData name="Aurelien Domont" userId="6da7715ce44349b3" providerId="LiveId" clId="{062DDAA4-FCBD-4F7B-9885-8AAAC6B0C748}" dt="2023-03-08T00:14:20.213" v="17850" actId="47"/>
        <pc:sldMkLst>
          <pc:docMk/>
          <pc:sldMk cId="1593716134" sldId="2974"/>
        </pc:sldMkLst>
      </pc:sldChg>
      <pc:sldChg chg="add del">
        <pc:chgData name="Aurelien Domont" userId="6da7715ce44349b3" providerId="LiveId" clId="{062DDAA4-FCBD-4F7B-9885-8AAAC6B0C748}" dt="2023-03-08T00:14:20.213" v="17850" actId="47"/>
        <pc:sldMkLst>
          <pc:docMk/>
          <pc:sldMk cId="1423870740" sldId="2975"/>
        </pc:sldMkLst>
      </pc:sldChg>
      <pc:sldChg chg="addSp modSp add">
        <pc:chgData name="Aurelien Domont" userId="6da7715ce44349b3" providerId="LiveId" clId="{062DDAA4-FCBD-4F7B-9885-8AAAC6B0C748}" dt="2023-03-08T00:13:21.311" v="17817"/>
        <pc:sldMkLst>
          <pc:docMk/>
          <pc:sldMk cId="1446633724" sldId="2976"/>
        </pc:sldMkLst>
      </pc:sldChg>
      <pc:sldChg chg="addSp modSp add mod">
        <pc:chgData name="Aurelien Domont" userId="6da7715ce44349b3" providerId="LiveId" clId="{062DDAA4-FCBD-4F7B-9885-8AAAC6B0C748}" dt="2023-03-08T00:15:05.469" v="17899" actId="20577"/>
        <pc:sldMkLst>
          <pc:docMk/>
          <pc:sldMk cId="412648214" sldId="2977"/>
        </pc:sldMkLst>
      </pc:sldChg>
      <pc:sldChg chg="modSp add mod">
        <pc:chgData name="Aurelien Domont" userId="6da7715ce44349b3" providerId="LiveId" clId="{062DDAA4-FCBD-4F7B-9885-8AAAC6B0C748}" dt="2023-03-08T00:15:11.961" v="17903" actId="20577"/>
        <pc:sldMkLst>
          <pc:docMk/>
          <pc:sldMk cId="4188889540" sldId="2978"/>
        </pc:sldMkLst>
      </pc:sldChg>
      <pc:sldChg chg="modSp add mod">
        <pc:chgData name="Aurelien Domont" userId="6da7715ce44349b3" providerId="LiveId" clId="{062DDAA4-FCBD-4F7B-9885-8AAAC6B0C748}" dt="2023-03-08T00:15:18.168" v="17911" actId="20577"/>
        <pc:sldMkLst>
          <pc:docMk/>
          <pc:sldMk cId="2793851189" sldId="2979"/>
        </pc:sldMkLst>
      </pc:sldChg>
      <pc:sldChg chg="modSp add del mod">
        <pc:chgData name="Aurelien Domont" userId="6da7715ce44349b3" providerId="LiveId" clId="{062DDAA4-FCBD-4F7B-9885-8AAAC6B0C748}" dt="2023-03-08T04:24:19.947" v="20452" actId="47"/>
        <pc:sldMkLst>
          <pc:docMk/>
          <pc:sldMk cId="3307575262" sldId="2980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166377701" sldId="2981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3176549573" sldId="2982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4176761263" sldId="2983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970498837" sldId="2984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803861103" sldId="2985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992589810" sldId="2986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4286225032" sldId="2987"/>
        </pc:sldMkLst>
      </pc:sldChg>
      <pc:sldChg chg="add">
        <pc:chgData name="Aurelien Domont" userId="6da7715ce44349b3" providerId="LiveId" clId="{062DDAA4-FCBD-4F7B-9885-8AAAC6B0C748}" dt="2023-03-08T00:17:15.271" v="17915"/>
        <pc:sldMkLst>
          <pc:docMk/>
          <pc:sldMk cId="3340023768" sldId="2988"/>
        </pc:sldMkLst>
      </pc:sldChg>
      <pc:sldChg chg="addSp delSp modSp add mod">
        <pc:chgData name="Aurelien Domont" userId="6da7715ce44349b3" providerId="LiveId" clId="{062DDAA4-FCBD-4F7B-9885-8AAAC6B0C748}" dt="2023-03-08T00:45:57.056" v="18552"/>
        <pc:sldMkLst>
          <pc:docMk/>
          <pc:sldMk cId="574044858" sldId="2989"/>
        </pc:sldMkLst>
      </pc:sldChg>
      <pc:sldChg chg="addSp delSp modSp add mod">
        <pc:chgData name="Aurelien Domont" userId="6da7715ce44349b3" providerId="LiveId" clId="{062DDAA4-FCBD-4F7B-9885-8AAAC6B0C748}" dt="2023-03-08T00:51:18.843" v="18822" actId="14100"/>
        <pc:sldMkLst>
          <pc:docMk/>
          <pc:sldMk cId="538547987" sldId="2990"/>
        </pc:sldMkLst>
      </pc:sldChg>
      <pc:sldChg chg="add">
        <pc:chgData name="Aurelien Domont" userId="6da7715ce44349b3" providerId="LiveId" clId="{062DDAA4-FCBD-4F7B-9885-8AAAC6B0C748}" dt="2023-03-08T02:28:13.674" v="18903"/>
        <pc:sldMkLst>
          <pc:docMk/>
          <pc:sldMk cId="2946949087" sldId="2991"/>
        </pc:sldMkLst>
      </pc:sldChg>
      <pc:sldChg chg="addSp delSp modSp add mod ord">
        <pc:chgData name="Aurelien Domont" userId="6da7715ce44349b3" providerId="LiveId" clId="{062DDAA4-FCBD-4F7B-9885-8AAAC6B0C748}" dt="2023-03-08T02:45:29.280" v="19074"/>
        <pc:sldMkLst>
          <pc:docMk/>
          <pc:sldMk cId="640412438" sldId="2992"/>
        </pc:sldMkLst>
      </pc:sldChg>
      <pc:sldChg chg="addSp delSp modSp add mod">
        <pc:chgData name="Aurelien Domont" userId="6da7715ce44349b3" providerId="LiveId" clId="{062DDAA4-FCBD-4F7B-9885-8AAAC6B0C748}" dt="2023-03-08T02:55:03.073" v="19260" actId="403"/>
        <pc:sldMkLst>
          <pc:docMk/>
          <pc:sldMk cId="3137798525" sldId="2993"/>
        </pc:sldMkLst>
      </pc:sldChg>
      <pc:sldChg chg="addSp delSp modSp add mod">
        <pc:chgData name="Aurelien Domont" userId="6da7715ce44349b3" providerId="LiveId" clId="{062DDAA4-FCBD-4F7B-9885-8AAAC6B0C748}" dt="2023-03-08T03:10:40.613" v="19647" actId="404"/>
        <pc:sldMkLst>
          <pc:docMk/>
          <pc:sldMk cId="203370073" sldId="2994"/>
        </pc:sldMkLst>
      </pc:sldChg>
      <pc:sldChg chg="addSp modSp add mod">
        <pc:chgData name="Aurelien Domont" userId="6da7715ce44349b3" providerId="LiveId" clId="{062DDAA4-FCBD-4F7B-9885-8AAAC6B0C748}" dt="2023-03-08T03:27:20.334" v="19773" actId="115"/>
        <pc:sldMkLst>
          <pc:docMk/>
          <pc:sldMk cId="2421324660" sldId="2995"/>
        </pc:sldMkLst>
      </pc:sldChg>
      <pc:sldChg chg="addSp delSp modSp add mod">
        <pc:chgData name="Aurelien Domont" userId="6da7715ce44349b3" providerId="LiveId" clId="{062DDAA4-FCBD-4F7B-9885-8AAAC6B0C748}" dt="2023-03-08T03:35:59.970" v="19887" actId="1076"/>
        <pc:sldMkLst>
          <pc:docMk/>
          <pc:sldMk cId="829864885" sldId="2996"/>
        </pc:sldMkLst>
      </pc:sldChg>
      <pc:sldChg chg="addSp delSp modSp add mod">
        <pc:chgData name="Aurelien Domont" userId="6da7715ce44349b3" providerId="LiveId" clId="{062DDAA4-FCBD-4F7B-9885-8AAAC6B0C748}" dt="2023-03-08T03:37:16.130" v="19892"/>
        <pc:sldMkLst>
          <pc:docMk/>
          <pc:sldMk cId="948805166" sldId="2997"/>
        </pc:sldMkLst>
      </pc:sldChg>
      <pc:sldChg chg="delSp add mod">
        <pc:chgData name="Aurelien Domont" userId="6da7715ce44349b3" providerId="LiveId" clId="{062DDAA4-FCBD-4F7B-9885-8AAAC6B0C748}" dt="2023-03-08T04:14:09.792" v="20190" actId="478"/>
        <pc:sldMkLst>
          <pc:docMk/>
          <pc:sldMk cId="178738611" sldId="2998"/>
        </pc:sldMkLst>
      </pc:sldChg>
      <pc:sldChg chg="modSp add mod">
        <pc:chgData name="Aurelien Domont" userId="6da7715ce44349b3" providerId="LiveId" clId="{062DDAA4-FCBD-4F7B-9885-8AAAC6B0C748}" dt="2023-03-08T04:15:45.061" v="20214" actId="207"/>
        <pc:sldMkLst>
          <pc:docMk/>
          <pc:sldMk cId="1879425511" sldId="2999"/>
        </pc:sldMkLst>
      </pc:sldChg>
      <pc:sldChg chg="modSp add mod">
        <pc:chgData name="Aurelien Domont" userId="6da7715ce44349b3" providerId="LiveId" clId="{062DDAA4-FCBD-4F7B-9885-8AAAC6B0C748}" dt="2023-03-08T04:16:28.722" v="20218" actId="207"/>
        <pc:sldMkLst>
          <pc:docMk/>
          <pc:sldMk cId="1757210425" sldId="3000"/>
        </pc:sldMkLst>
      </pc:sldChg>
      <pc:sldChg chg="add">
        <pc:chgData name="Aurelien Domont" userId="6da7715ce44349b3" providerId="LiveId" clId="{062DDAA4-FCBD-4F7B-9885-8AAAC6B0C748}" dt="2023-03-08T04:16:32.381" v="20219"/>
        <pc:sldMkLst>
          <pc:docMk/>
          <pc:sldMk cId="2275566587" sldId="3001"/>
        </pc:sldMkLst>
      </pc:sldChg>
      <pc:sldChg chg="modSp add mod">
        <pc:chgData name="Aurelien Domont" userId="6da7715ce44349b3" providerId="LiveId" clId="{062DDAA4-FCBD-4F7B-9885-8AAAC6B0C748}" dt="2023-03-08T04:16:55.797" v="20224" actId="207"/>
        <pc:sldMkLst>
          <pc:docMk/>
          <pc:sldMk cId="3440968360" sldId="3002"/>
        </pc:sldMkLst>
      </pc:sldChg>
      <pc:sldChg chg="modSp add mod">
        <pc:chgData name="Aurelien Domont" userId="6da7715ce44349b3" providerId="LiveId" clId="{062DDAA4-FCBD-4F7B-9885-8AAAC6B0C748}" dt="2023-03-08T04:17:11.484" v="20227" actId="207"/>
        <pc:sldMkLst>
          <pc:docMk/>
          <pc:sldMk cId="1483243177" sldId="3003"/>
        </pc:sldMkLst>
      </pc:sldChg>
      <pc:sldChg chg="modSp add mod">
        <pc:chgData name="Aurelien Domont" userId="6da7715ce44349b3" providerId="LiveId" clId="{062DDAA4-FCBD-4F7B-9885-8AAAC6B0C748}" dt="2023-03-08T04:18:44.439" v="20396" actId="207"/>
        <pc:sldMkLst>
          <pc:docMk/>
          <pc:sldMk cId="548573222" sldId="3004"/>
        </pc:sldMkLst>
      </pc:sldChg>
      <pc:sldChg chg="modSp add mod">
        <pc:chgData name="Aurelien Domont" userId="6da7715ce44349b3" providerId="LiveId" clId="{062DDAA4-FCBD-4F7B-9885-8AAAC6B0C748}" dt="2023-03-08T04:19:05.470" v="20399" actId="207"/>
        <pc:sldMkLst>
          <pc:docMk/>
          <pc:sldMk cId="1542194816" sldId="3005"/>
        </pc:sldMkLst>
      </pc:sldChg>
      <pc:sldChg chg="modSp add mod">
        <pc:chgData name="Aurelien Domont" userId="6da7715ce44349b3" providerId="LiveId" clId="{062DDAA4-FCBD-4F7B-9885-8AAAC6B0C748}" dt="2023-03-08T04:19:17.592" v="20402" actId="207"/>
        <pc:sldMkLst>
          <pc:docMk/>
          <pc:sldMk cId="2238106187" sldId="3006"/>
        </pc:sldMkLst>
      </pc:sldChg>
      <pc:sldChg chg="modSp add mod">
        <pc:chgData name="Aurelien Domont" userId="6da7715ce44349b3" providerId="LiveId" clId="{062DDAA4-FCBD-4F7B-9885-8AAAC6B0C748}" dt="2023-03-08T04:19:36.300" v="20405" actId="207"/>
        <pc:sldMkLst>
          <pc:docMk/>
          <pc:sldMk cId="3110426608" sldId="3007"/>
        </pc:sldMkLst>
      </pc:sldChg>
      <pc:sldChg chg="modSp add mod">
        <pc:chgData name="Aurelien Domont" userId="6da7715ce44349b3" providerId="LiveId" clId="{062DDAA4-FCBD-4F7B-9885-8AAAC6B0C748}" dt="2023-03-08T04:19:47.798" v="20407" actId="207"/>
        <pc:sldMkLst>
          <pc:docMk/>
          <pc:sldMk cId="1257081094" sldId="3008"/>
        </pc:sldMkLst>
      </pc:sldChg>
      <pc:sldChg chg="modSp add mod">
        <pc:chgData name="Aurelien Domont" userId="6da7715ce44349b3" providerId="LiveId" clId="{062DDAA4-FCBD-4F7B-9885-8AAAC6B0C748}" dt="2023-03-08T04:20:38.570" v="20415" actId="207"/>
        <pc:sldMkLst>
          <pc:docMk/>
          <pc:sldMk cId="2640027098" sldId="3009"/>
        </pc:sldMkLst>
      </pc:sldChg>
      <pc:sldChg chg="modSp add mod">
        <pc:chgData name="Aurelien Domont" userId="6da7715ce44349b3" providerId="LiveId" clId="{062DDAA4-FCBD-4F7B-9885-8AAAC6B0C748}" dt="2023-03-08T04:20:54.297" v="20418" actId="207"/>
        <pc:sldMkLst>
          <pc:docMk/>
          <pc:sldMk cId="1363742716" sldId="3010"/>
        </pc:sldMkLst>
      </pc:sldChg>
      <pc:sldChg chg="modSp add mod">
        <pc:chgData name="Aurelien Domont" userId="6da7715ce44349b3" providerId="LiveId" clId="{062DDAA4-FCBD-4F7B-9885-8AAAC6B0C748}" dt="2023-03-08T04:21:14.096" v="20421" actId="207"/>
        <pc:sldMkLst>
          <pc:docMk/>
          <pc:sldMk cId="2122844389" sldId="3011"/>
        </pc:sldMkLst>
      </pc:sldChg>
      <pc:sldChg chg="modSp add mod">
        <pc:chgData name="Aurelien Domont" userId="6da7715ce44349b3" providerId="LiveId" clId="{062DDAA4-FCBD-4F7B-9885-8AAAC6B0C748}" dt="2023-03-08T04:21:31.019" v="20424" actId="207"/>
        <pc:sldMkLst>
          <pc:docMk/>
          <pc:sldMk cId="1420457352" sldId="3012"/>
        </pc:sldMkLst>
      </pc:sldChg>
      <pc:sldChg chg="modSp add mod">
        <pc:chgData name="Aurelien Domont" userId="6da7715ce44349b3" providerId="LiveId" clId="{062DDAA4-FCBD-4F7B-9885-8AAAC6B0C748}" dt="2023-03-08T04:22:28.430" v="20431" actId="207"/>
        <pc:sldMkLst>
          <pc:docMk/>
          <pc:sldMk cId="4112981408" sldId="3013"/>
        </pc:sldMkLst>
      </pc:sldChg>
      <pc:sldChg chg="modSp add mod">
        <pc:chgData name="Aurelien Domont" userId="6da7715ce44349b3" providerId="LiveId" clId="{062DDAA4-FCBD-4F7B-9885-8AAAC6B0C748}" dt="2023-03-08T04:22:39.378" v="20434" actId="207"/>
        <pc:sldMkLst>
          <pc:docMk/>
          <pc:sldMk cId="1101239094" sldId="3014"/>
        </pc:sldMkLst>
      </pc:sldChg>
      <pc:sldChg chg="modSp add mod">
        <pc:chgData name="Aurelien Domont" userId="6da7715ce44349b3" providerId="LiveId" clId="{062DDAA4-FCBD-4F7B-9885-8AAAC6B0C748}" dt="2023-03-08T04:23:25.549" v="20441" actId="207"/>
        <pc:sldMkLst>
          <pc:docMk/>
          <pc:sldMk cId="1565449034" sldId="3015"/>
        </pc:sldMkLst>
      </pc:sldChg>
      <pc:sldChg chg="modSp add mod">
        <pc:chgData name="Aurelien Domont" userId="6da7715ce44349b3" providerId="LiveId" clId="{062DDAA4-FCBD-4F7B-9885-8AAAC6B0C748}" dt="2023-03-08T04:23:38.955" v="20444" actId="207"/>
        <pc:sldMkLst>
          <pc:docMk/>
          <pc:sldMk cId="1066666505" sldId="3016"/>
        </pc:sldMkLst>
      </pc:sldChg>
      <pc:sldChg chg="modSp add mod">
        <pc:chgData name="Aurelien Domont" userId="6da7715ce44349b3" providerId="LiveId" clId="{062DDAA4-FCBD-4F7B-9885-8AAAC6B0C748}" dt="2023-03-08T04:23:55.620" v="20447" actId="207"/>
        <pc:sldMkLst>
          <pc:docMk/>
          <pc:sldMk cId="1068783014" sldId="3017"/>
        </pc:sldMkLst>
      </pc:sldChg>
      <pc:sldChg chg="modSp add mod">
        <pc:chgData name="Aurelien Domont" userId="6da7715ce44349b3" providerId="LiveId" clId="{062DDAA4-FCBD-4F7B-9885-8AAAC6B0C748}" dt="2023-03-08T04:24:13.195" v="20450" actId="207"/>
        <pc:sldMkLst>
          <pc:docMk/>
          <pc:sldMk cId="2100335566" sldId="3018"/>
        </pc:sldMkLst>
      </pc:sldChg>
      <pc:sldChg chg="modSp add mod">
        <pc:chgData name="Aurelien Domont" userId="6da7715ce44349b3" providerId="LiveId" clId="{062DDAA4-FCBD-4F7B-9885-8AAAC6B0C748}" dt="2023-03-08T04:24:28.714" v="20453" actId="207"/>
        <pc:sldMkLst>
          <pc:docMk/>
          <pc:sldMk cId="3183919659" sldId="3019"/>
        </pc:sldMkLst>
      </pc:sldChg>
      <pc:sldChg chg="modSp add mod">
        <pc:chgData name="Aurelien Domont" userId="6da7715ce44349b3" providerId="LiveId" clId="{062DDAA4-FCBD-4F7B-9885-8AAAC6B0C748}" dt="2023-03-08T04:24:45.824" v="20456" actId="207"/>
        <pc:sldMkLst>
          <pc:docMk/>
          <pc:sldMk cId="2034929906" sldId="3020"/>
        </pc:sldMkLst>
      </pc:sldChg>
      <pc:sldChg chg="modSp add mod">
        <pc:chgData name="Aurelien Domont" userId="6da7715ce44349b3" providerId="LiveId" clId="{062DDAA4-FCBD-4F7B-9885-8AAAC6B0C748}" dt="2023-03-08T04:24:59.881" v="20459" actId="207"/>
        <pc:sldMkLst>
          <pc:docMk/>
          <pc:sldMk cId="1625826962" sldId="3021"/>
        </pc:sldMkLst>
      </pc:sldChg>
      <pc:sldChg chg="modSp add mod">
        <pc:chgData name="Aurelien Domont" userId="6da7715ce44349b3" providerId="LiveId" clId="{062DDAA4-FCBD-4F7B-9885-8AAAC6B0C748}" dt="2023-03-08T04:25:15.619" v="20462" actId="207"/>
        <pc:sldMkLst>
          <pc:docMk/>
          <pc:sldMk cId="4042060130" sldId="3022"/>
        </pc:sldMkLst>
      </pc:sldChg>
      <pc:sldChg chg="modSp add mod">
        <pc:chgData name="Aurelien Domont" userId="6da7715ce44349b3" providerId="LiveId" clId="{062DDAA4-FCBD-4F7B-9885-8AAAC6B0C748}" dt="2023-03-08T04:25:41.716" v="20465" actId="207"/>
        <pc:sldMkLst>
          <pc:docMk/>
          <pc:sldMk cId="3698813506" sldId="3023"/>
        </pc:sldMkLst>
      </pc:sldChg>
      <pc:sldChg chg="modSp add mod">
        <pc:chgData name="Aurelien Domont" userId="6da7715ce44349b3" providerId="LiveId" clId="{062DDAA4-FCBD-4F7B-9885-8AAAC6B0C748}" dt="2023-03-08T04:25:53.520" v="20468" actId="207"/>
        <pc:sldMkLst>
          <pc:docMk/>
          <pc:sldMk cId="3059981838" sldId="3024"/>
        </pc:sldMkLst>
      </pc:sldChg>
      <pc:sldChg chg="modSp add mod">
        <pc:chgData name="Aurelien Domont" userId="6da7715ce44349b3" providerId="LiveId" clId="{062DDAA4-FCBD-4F7B-9885-8AAAC6B0C748}" dt="2023-03-08T04:26:21.299" v="20473" actId="207"/>
        <pc:sldMkLst>
          <pc:docMk/>
          <pc:sldMk cId="1717664961" sldId="3025"/>
        </pc:sldMkLst>
      </pc:sldChg>
      <pc:sldChg chg="modSp add mod">
        <pc:chgData name="Aurelien Domont" userId="6da7715ce44349b3" providerId="LiveId" clId="{062DDAA4-FCBD-4F7B-9885-8AAAC6B0C748}" dt="2023-03-08T04:27:17.702" v="20479" actId="207"/>
        <pc:sldMkLst>
          <pc:docMk/>
          <pc:sldMk cId="3450028785" sldId="3026"/>
        </pc:sldMkLst>
      </pc:sldChg>
      <pc:sldChg chg="modSp add mod">
        <pc:chgData name="Aurelien Domont" userId="6da7715ce44349b3" providerId="LiveId" clId="{062DDAA4-FCBD-4F7B-9885-8AAAC6B0C748}" dt="2023-03-08T04:27:24.599" v="20480" actId="207"/>
        <pc:sldMkLst>
          <pc:docMk/>
          <pc:sldMk cId="3699810142" sldId="3027"/>
        </pc:sldMkLst>
      </pc:sldChg>
    </pc:docChg>
  </pc:docChgLst>
  <pc:docChgLst>
    <pc:chgData name="Aurelien Domont" userId="6da7715ce44349b3" providerId="LiveId" clId="{514355B6-9BB0-4798-86B0-FCBA4ACFEE63}"/>
    <pc:docChg chg="undo redo custSel addSld delSld modSld">
      <pc:chgData name="Aurelien Domont" userId="6da7715ce44349b3" providerId="LiveId" clId="{514355B6-9BB0-4798-86B0-FCBA4ACFEE63}" dt="2023-03-30T06:29:48.909" v="870" actId="12788"/>
      <pc:docMkLst>
        <pc:docMk/>
      </pc:docMkLst>
      <pc:sldChg chg="modSp add mod">
        <pc:chgData name="Aurelien Domont" userId="6da7715ce44349b3" providerId="LiveId" clId="{514355B6-9BB0-4798-86B0-FCBA4ACFEE63}" dt="2023-03-30T06:02:47.313" v="583" actId="20577"/>
        <pc:sldMkLst>
          <pc:docMk/>
          <pc:sldMk cId="3055921083" sldId="1499"/>
        </pc:sldMkLst>
      </pc:sldChg>
      <pc:sldChg chg="addSp delSp modSp add mod">
        <pc:chgData name="Aurelien Domont" userId="6da7715ce44349b3" providerId="LiveId" clId="{514355B6-9BB0-4798-86B0-FCBA4ACFEE63}" dt="2023-03-30T06:13:35.771" v="713" actId="14861"/>
        <pc:sldMkLst>
          <pc:docMk/>
          <pc:sldMk cId="3560175579" sldId="1575"/>
        </pc:sldMkLst>
      </pc:sldChg>
      <pc:sldChg chg="addSp delSp modSp add mod">
        <pc:chgData name="Aurelien Domont" userId="6da7715ce44349b3" providerId="LiveId" clId="{514355B6-9BB0-4798-86B0-FCBA4ACFEE63}" dt="2023-03-30T06:12:26.298" v="701" actId="14861"/>
        <pc:sldMkLst>
          <pc:docMk/>
          <pc:sldMk cId="3128898479" sldId="1576"/>
        </pc:sldMkLst>
      </pc:sldChg>
      <pc:sldChg chg="modSp mod">
        <pc:chgData name="Aurelien Domont" userId="6da7715ce44349b3" providerId="LiveId" clId="{514355B6-9BB0-4798-86B0-FCBA4ACFEE63}" dt="2023-03-30T05:47:09.326" v="125" actId="20577"/>
        <pc:sldMkLst>
          <pc:docMk/>
          <pc:sldMk cId="1835460928" sldId="2343"/>
        </pc:sldMkLst>
      </pc:sldChg>
      <pc:sldChg chg="modSp mod">
        <pc:chgData name="Aurelien Domont" userId="6da7715ce44349b3" providerId="LiveId" clId="{514355B6-9BB0-4798-86B0-FCBA4ACFEE63}" dt="2023-03-30T05:45:09.023" v="77" actId="404"/>
        <pc:sldMkLst>
          <pc:docMk/>
          <pc:sldMk cId="2296584976" sldId="2369"/>
        </pc:sldMkLst>
      </pc:sldChg>
      <pc:sldChg chg="addSp delSp modSp add mod">
        <pc:chgData name="Aurelien Domont" userId="6da7715ce44349b3" providerId="LiveId" clId="{514355B6-9BB0-4798-86B0-FCBA4ACFEE63}" dt="2023-03-30T06:12:37.126" v="704" actId="167"/>
        <pc:sldMkLst>
          <pc:docMk/>
          <pc:sldMk cId="413075639" sldId="2381"/>
        </pc:sldMkLst>
      </pc:sldChg>
      <pc:sldChg chg="modSp add mod">
        <pc:chgData name="Aurelien Domont" userId="6da7715ce44349b3" providerId="LiveId" clId="{514355B6-9BB0-4798-86B0-FCBA4ACFEE63}" dt="2023-03-30T06:12:57.407" v="707" actId="404"/>
        <pc:sldMkLst>
          <pc:docMk/>
          <pc:sldMk cId="2540020461" sldId="2382"/>
        </pc:sldMkLst>
      </pc:sldChg>
      <pc:sldChg chg="addSp delSp modSp add mod">
        <pc:chgData name="Aurelien Domont" userId="6da7715ce44349b3" providerId="LiveId" clId="{514355B6-9BB0-4798-86B0-FCBA4ACFEE63}" dt="2023-03-30T06:13:41.897" v="716" actId="167"/>
        <pc:sldMkLst>
          <pc:docMk/>
          <pc:sldMk cId="2690114265" sldId="2383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1771544829" sldId="2406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3058065138" sldId="2406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625724884" sldId="2409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1957711880" sldId="2409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150806154" sldId="2410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2834262861" sldId="2410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1423708719" sldId="2451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2193512178" sldId="2451"/>
        </pc:sldMkLst>
      </pc:sldChg>
      <pc:sldChg chg="del">
        <pc:chgData name="Aurelien Domont" userId="6da7715ce44349b3" providerId="LiveId" clId="{514355B6-9BB0-4798-86B0-FCBA4ACFEE63}" dt="2023-03-30T05:56:14.072" v="461" actId="47"/>
        <pc:sldMkLst>
          <pc:docMk/>
          <pc:sldMk cId="3284135517" sldId="2452"/>
        </pc:sldMkLst>
      </pc:sldChg>
      <pc:sldChg chg="del">
        <pc:chgData name="Aurelien Domont" userId="6da7715ce44349b3" providerId="LiveId" clId="{514355B6-9BB0-4798-86B0-FCBA4ACFEE63}" dt="2023-03-30T05:56:14.072" v="461" actId="47"/>
        <pc:sldMkLst>
          <pc:docMk/>
          <pc:sldMk cId="2890291463" sldId="2453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135345849" sldId="2455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3866675035" sldId="2455"/>
        </pc:sldMkLst>
      </pc:sldChg>
      <pc:sldChg chg="modSp mod">
        <pc:chgData name="Aurelien Domont" userId="6da7715ce44349b3" providerId="LiveId" clId="{514355B6-9BB0-4798-86B0-FCBA4ACFEE63}" dt="2023-03-30T06:23:00.846" v="758" actId="20577"/>
        <pc:sldMkLst>
          <pc:docMk/>
          <pc:sldMk cId="3787172777" sldId="3039"/>
        </pc:sldMkLst>
      </pc:sldChg>
      <pc:sldChg chg="modSp mod">
        <pc:chgData name="Aurelien Domont" userId="6da7715ce44349b3" providerId="LiveId" clId="{514355B6-9BB0-4798-86B0-FCBA4ACFEE63}" dt="2023-03-30T05:43:34.501" v="60"/>
        <pc:sldMkLst>
          <pc:docMk/>
          <pc:sldMk cId="4126583379" sldId="3217"/>
        </pc:sldMkLst>
      </pc:sldChg>
      <pc:sldChg chg="del">
        <pc:chgData name="Aurelien Domont" userId="6da7715ce44349b3" providerId="LiveId" clId="{514355B6-9BB0-4798-86B0-FCBA4ACFEE63}" dt="2023-03-30T05:44:36.252" v="64" actId="47"/>
        <pc:sldMkLst>
          <pc:docMk/>
          <pc:sldMk cId="3998859889" sldId="3218"/>
        </pc:sldMkLst>
      </pc:sldChg>
      <pc:sldChg chg="modSp mod">
        <pc:chgData name="Aurelien Domont" userId="6da7715ce44349b3" providerId="LiveId" clId="{514355B6-9BB0-4798-86B0-FCBA4ACFEE63}" dt="2023-03-30T05:45:20.530" v="88" actId="113"/>
        <pc:sldMkLst>
          <pc:docMk/>
          <pc:sldMk cId="2693529686" sldId="3220"/>
        </pc:sldMkLst>
      </pc:sldChg>
      <pc:sldChg chg="modSp mod">
        <pc:chgData name="Aurelien Domont" userId="6da7715ce44349b3" providerId="LiveId" clId="{514355B6-9BB0-4798-86B0-FCBA4ACFEE63}" dt="2023-03-30T05:45:32.421" v="99" actId="404"/>
        <pc:sldMkLst>
          <pc:docMk/>
          <pc:sldMk cId="2541347946" sldId="3221"/>
        </pc:sldMkLst>
      </pc:sldChg>
      <pc:sldChg chg="modSp mod">
        <pc:chgData name="Aurelien Domont" userId="6da7715ce44349b3" providerId="LiveId" clId="{514355B6-9BB0-4798-86B0-FCBA4ACFEE63}" dt="2023-03-30T05:45:45.014" v="109" actId="20577"/>
        <pc:sldMkLst>
          <pc:docMk/>
          <pc:sldMk cId="4105644886" sldId="3222"/>
        </pc:sldMkLst>
      </pc:sldChg>
      <pc:sldChg chg="modSp mod">
        <pc:chgData name="Aurelien Domont" userId="6da7715ce44349b3" providerId="LiveId" clId="{514355B6-9BB0-4798-86B0-FCBA4ACFEE63}" dt="2023-03-30T05:45:59.339" v="115" actId="404"/>
        <pc:sldMkLst>
          <pc:docMk/>
          <pc:sldMk cId="2201084657" sldId="3223"/>
        </pc:sldMkLst>
      </pc:sldChg>
      <pc:sldChg chg="modSp mod">
        <pc:chgData name="Aurelien Domont" userId="6da7715ce44349b3" providerId="LiveId" clId="{514355B6-9BB0-4798-86B0-FCBA4ACFEE63}" dt="2023-03-30T05:45:54.156" v="112" actId="404"/>
        <pc:sldMkLst>
          <pc:docMk/>
          <pc:sldMk cId="892921030" sldId="3225"/>
        </pc:sldMkLst>
      </pc:sldChg>
      <pc:sldChg chg="del">
        <pc:chgData name="Aurelien Domont" userId="6da7715ce44349b3" providerId="LiveId" clId="{514355B6-9BB0-4798-86B0-FCBA4ACFEE63}" dt="2023-03-30T05:46:29.141" v="117" actId="47"/>
        <pc:sldMkLst>
          <pc:docMk/>
          <pc:sldMk cId="245797843" sldId="3226"/>
        </pc:sldMkLst>
      </pc:sldChg>
      <pc:sldChg chg="modSp mod">
        <pc:chgData name="Aurelien Domont" userId="6da7715ce44349b3" providerId="LiveId" clId="{514355B6-9BB0-4798-86B0-FCBA4ACFEE63}" dt="2023-03-30T05:47:23.894" v="128" actId="404"/>
        <pc:sldMkLst>
          <pc:docMk/>
          <pc:sldMk cId="3068642932" sldId="3227"/>
        </pc:sldMkLst>
      </pc:sldChg>
      <pc:sldChg chg="del">
        <pc:chgData name="Aurelien Domont" userId="6da7715ce44349b3" providerId="LiveId" clId="{514355B6-9BB0-4798-86B0-FCBA4ACFEE63}" dt="2023-03-30T05:56:14.072" v="461" actId="47"/>
        <pc:sldMkLst>
          <pc:docMk/>
          <pc:sldMk cId="132644877" sldId="3228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2665984040" sldId="3230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2740266480" sldId="3230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411471857" sldId="3231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2063388490" sldId="3231"/>
        </pc:sldMkLst>
      </pc:sldChg>
      <pc:sldChg chg="del">
        <pc:chgData name="Aurelien Domont" userId="6da7715ce44349b3" providerId="LiveId" clId="{514355B6-9BB0-4798-86B0-FCBA4ACFEE63}" dt="2023-03-30T05:44:07.128" v="61" actId="2696"/>
        <pc:sldMkLst>
          <pc:docMk/>
          <pc:sldMk cId="1021639085" sldId="3232"/>
        </pc:sldMkLst>
      </pc:sldChg>
      <pc:sldChg chg="add">
        <pc:chgData name="Aurelien Domont" userId="6da7715ce44349b3" providerId="LiveId" clId="{514355B6-9BB0-4798-86B0-FCBA4ACFEE63}" dt="2023-03-30T05:44:10.912" v="62"/>
        <pc:sldMkLst>
          <pc:docMk/>
          <pc:sldMk cId="3196192589" sldId="3232"/>
        </pc:sldMkLst>
      </pc:sldChg>
      <pc:sldChg chg="del">
        <pc:chgData name="Aurelien Domont" userId="6da7715ce44349b3" providerId="LiveId" clId="{514355B6-9BB0-4798-86B0-FCBA4ACFEE63}" dt="2023-03-30T05:47:41.384" v="129" actId="47"/>
        <pc:sldMkLst>
          <pc:docMk/>
          <pc:sldMk cId="3000184382" sldId="3233"/>
        </pc:sldMkLst>
      </pc:sldChg>
      <pc:sldChg chg="del">
        <pc:chgData name="Aurelien Domont" userId="6da7715ce44349b3" providerId="LiveId" clId="{514355B6-9BB0-4798-86B0-FCBA4ACFEE63}" dt="2023-03-30T05:47:43.595" v="130" actId="47"/>
        <pc:sldMkLst>
          <pc:docMk/>
          <pc:sldMk cId="929337861" sldId="3234"/>
        </pc:sldMkLst>
      </pc:sldChg>
      <pc:sldChg chg="del">
        <pc:chgData name="Aurelien Domont" userId="6da7715ce44349b3" providerId="LiveId" clId="{514355B6-9BB0-4798-86B0-FCBA4ACFEE63}" dt="2023-03-30T05:56:14.072" v="461" actId="47"/>
        <pc:sldMkLst>
          <pc:docMk/>
          <pc:sldMk cId="644879133" sldId="3235"/>
        </pc:sldMkLst>
      </pc:sldChg>
      <pc:sldChg chg="modSp add mod">
        <pc:chgData name="Aurelien Domont" userId="6da7715ce44349b3" providerId="LiveId" clId="{514355B6-9BB0-4798-86B0-FCBA4ACFEE63}" dt="2023-03-30T05:43:22.999" v="59"/>
        <pc:sldMkLst>
          <pc:docMk/>
          <pc:sldMk cId="3950330502" sldId="3236"/>
        </pc:sldMkLst>
      </pc:sldChg>
      <pc:sldChg chg="modSp add mod">
        <pc:chgData name="Aurelien Domont" userId="6da7715ce44349b3" providerId="LiveId" clId="{514355B6-9BB0-4798-86B0-FCBA4ACFEE63}" dt="2023-03-30T05:44:43.120" v="66" actId="207"/>
        <pc:sldMkLst>
          <pc:docMk/>
          <pc:sldMk cId="186926841" sldId="3237"/>
        </pc:sldMkLst>
      </pc:sldChg>
      <pc:sldChg chg="modSp add mod">
        <pc:chgData name="Aurelien Domont" userId="6da7715ce44349b3" providerId="LiveId" clId="{514355B6-9BB0-4798-86B0-FCBA4ACFEE63}" dt="2023-03-30T05:46:39.463" v="119" actId="207"/>
        <pc:sldMkLst>
          <pc:docMk/>
          <pc:sldMk cId="2622210891" sldId="3238"/>
        </pc:sldMkLst>
      </pc:sldChg>
      <pc:sldChg chg="addSp delSp modSp add mod">
        <pc:chgData name="Aurelien Domont" userId="6da7715ce44349b3" providerId="LiveId" clId="{514355B6-9BB0-4798-86B0-FCBA4ACFEE63}" dt="2023-03-30T05:54:42.634" v="431" actId="1038"/>
        <pc:sldMkLst>
          <pc:docMk/>
          <pc:sldMk cId="4031658150" sldId="3239"/>
        </pc:sldMkLst>
      </pc:sldChg>
      <pc:sldChg chg="addSp delSp modSp add mod">
        <pc:chgData name="Aurelien Domont" userId="6da7715ce44349b3" providerId="LiveId" clId="{514355B6-9BB0-4798-86B0-FCBA4ACFEE63}" dt="2023-03-30T05:55:53.268" v="459" actId="1076"/>
        <pc:sldMkLst>
          <pc:docMk/>
          <pc:sldMk cId="1398310544" sldId="3240"/>
        </pc:sldMkLst>
      </pc:sldChg>
      <pc:sldChg chg="modSp add mod">
        <pc:chgData name="Aurelien Domont" userId="6da7715ce44349b3" providerId="LiveId" clId="{514355B6-9BB0-4798-86B0-FCBA4ACFEE63}" dt="2023-03-30T05:56:22.927" v="463" actId="207"/>
        <pc:sldMkLst>
          <pc:docMk/>
          <pc:sldMk cId="848688581" sldId="3241"/>
        </pc:sldMkLst>
      </pc:sldChg>
      <pc:sldChg chg="addSp delSp modSp add mod">
        <pc:chgData name="Aurelien Domont" userId="6da7715ce44349b3" providerId="LiveId" clId="{514355B6-9BB0-4798-86B0-FCBA4ACFEE63}" dt="2023-03-30T06:13:03.121" v="708" actId="404"/>
        <pc:sldMkLst>
          <pc:docMk/>
          <pc:sldMk cId="1493548587" sldId="3242"/>
        </pc:sldMkLst>
      </pc:sldChg>
      <pc:sldChg chg="modSp add mod">
        <pc:chgData name="Aurelien Domont" userId="6da7715ce44349b3" providerId="LiveId" clId="{514355B6-9BB0-4798-86B0-FCBA4ACFEE63}" dt="2023-03-30T06:08:14.818" v="696" actId="207"/>
        <pc:sldMkLst>
          <pc:docMk/>
          <pc:sldMk cId="2333834437" sldId="3243"/>
        </pc:sldMkLst>
      </pc:sldChg>
      <pc:sldChg chg="addSp delSp modSp add mod">
        <pc:chgData name="Aurelien Domont" userId="6da7715ce44349b3" providerId="LiveId" clId="{514355B6-9BB0-4798-86B0-FCBA4ACFEE63}" dt="2023-03-30T06:29:48.909" v="870" actId="12788"/>
        <pc:sldMkLst>
          <pc:docMk/>
          <pc:sldMk cId="4022956922" sldId="3244"/>
        </pc:sldMkLst>
      </pc:sldChg>
      <pc:sldChg chg="add del">
        <pc:chgData name="Aurelien Domont" userId="6da7715ce44349b3" providerId="LiveId" clId="{514355B6-9BB0-4798-86B0-FCBA4ACFEE63}" dt="2023-03-30T06:29:18.189" v="853" actId="47"/>
        <pc:sldMkLst>
          <pc:docMk/>
          <pc:sldMk cId="3285755253" sldId="3245"/>
        </pc:sldMkLst>
      </pc:sldChg>
    </pc:docChg>
  </pc:docChgLst>
  <pc:docChgLst>
    <pc:chgData name="Aurelien Domont" userId="6da7715ce44349b3" providerId="LiveId" clId="{30A766B1-982E-4295-BCAD-093FA0E8E566}"/>
    <pc:docChg chg="undo redo custSel addSld delSld modSld sldOrd delMainMaster modMainMaster">
      <pc:chgData name="Aurelien Domont" userId="6da7715ce44349b3" providerId="LiveId" clId="{30A766B1-982E-4295-BCAD-093FA0E8E566}" dt="2023-01-19T22:59:09.282" v="15940"/>
      <pc:docMkLst>
        <pc:docMk/>
      </pc:docMkLst>
      <pc:sldChg chg="addSp delSp modSp mod">
        <pc:chgData name="Aurelien Domont" userId="6da7715ce44349b3" providerId="LiveId" clId="{30A766B1-982E-4295-BCAD-093FA0E8E566}" dt="2023-01-18T05:38:52.879" v="14939" actId="1076"/>
        <pc:sldMkLst>
          <pc:docMk/>
          <pc:sldMk cId="3131901387" sldId="256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447772011" sldId="1236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055921083" sldId="149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781049302" sldId="151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014473461" sldId="152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721843527" sldId="152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65478975" sldId="152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4130717619" sldId="1530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993258290" sldId="1531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793073278" sldId="153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590906409" sldId="1534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560175579" sldId="1575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128898479" sldId="1576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356517374" sldId="159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815671749" sldId="1601"/>
        </pc:sldMkLst>
      </pc:sldChg>
      <pc:sldChg chg="modSp add del mod">
        <pc:chgData name="Aurelien Domont" userId="6da7715ce44349b3" providerId="LiveId" clId="{30A766B1-982E-4295-BCAD-093FA0E8E566}" dt="2022-04-26T06:29:51.395" v="5470" actId="47"/>
        <pc:sldMkLst>
          <pc:docMk/>
          <pc:sldMk cId="41853081" sldId="222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506849499" sldId="2230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679090537" sldId="2232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582080201" sldId="223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4217328411" sldId="230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430959687" sldId="2312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770060775" sldId="2320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726258025" sldId="2324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101361176" sldId="2325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206766822" sldId="233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835460928" sldId="234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996013072" sldId="2346"/>
        </pc:sldMkLst>
      </pc:sldChg>
      <pc:sldChg chg="del ord">
        <pc:chgData name="Aurelien Domont" userId="6da7715ce44349b3" providerId="LiveId" clId="{30A766B1-982E-4295-BCAD-093FA0E8E566}" dt="2022-09-23T04:16:28.011" v="13418" actId="47"/>
        <pc:sldMkLst>
          <pc:docMk/>
          <pc:sldMk cId="2872911886" sldId="234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029122538" sldId="2359"/>
        </pc:sldMkLst>
      </pc:sldChg>
      <pc:sldChg chg="addSp modSp del mod ord">
        <pc:chgData name="Aurelien Domont" userId="6da7715ce44349b3" providerId="LiveId" clId="{30A766B1-982E-4295-BCAD-093FA0E8E566}" dt="2022-05-26T03:51:03.616" v="8142" actId="2696"/>
        <pc:sldMkLst>
          <pc:docMk/>
          <pc:sldMk cId="654898064" sldId="2365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974107381" sldId="2365"/>
        </pc:sldMkLst>
      </pc:sldChg>
      <pc:sldChg chg="modSp">
        <pc:chgData name="Aurelien Domont" userId="6da7715ce44349b3" providerId="LiveId" clId="{30A766B1-982E-4295-BCAD-093FA0E8E566}" dt="2023-01-18T05:33:07.832" v="14918"/>
        <pc:sldMkLst>
          <pc:docMk/>
          <pc:sldMk cId="3491690442" sldId="236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83455328" sldId="236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266860291" sldId="2371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243680915" sldId="237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612830510" sldId="2375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542215322" sldId="237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904759924" sldId="237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906577703" sldId="237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413075639" sldId="2381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540020461" sldId="2382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690114265" sldId="238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217256635" sldId="2385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36462931" sldId="2386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287265630" sldId="238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411212562" sldId="2391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291231662" sldId="2392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641887066" sldId="2393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979576458" sldId="2394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2167400129" sldId="2395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020083957" sldId="2396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748776397" sldId="2397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483228230" sldId="2398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3574663825" sldId="2399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258609676" sldId="2400"/>
        </pc:sldMkLst>
      </pc:sldChg>
      <pc:sldChg chg="del">
        <pc:chgData name="Aurelien Domont" userId="6da7715ce44349b3" providerId="LiveId" clId="{30A766B1-982E-4295-BCAD-093FA0E8E566}" dt="2022-09-23T04:16:28.011" v="13418" actId="47"/>
        <pc:sldMkLst>
          <pc:docMk/>
          <pc:sldMk cId="1433362125" sldId="2401"/>
        </pc:sldMkLst>
      </pc:sldChg>
      <pc:sldChg chg="addSp modSp new mod">
        <pc:chgData name="Aurelien Domont" userId="6da7715ce44349b3" providerId="LiveId" clId="{30A766B1-982E-4295-BCAD-093FA0E8E566}" dt="2023-01-18T05:33:07.832" v="14918"/>
        <pc:sldMkLst>
          <pc:docMk/>
          <pc:sldMk cId="1888256250" sldId="2402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3988936821" sldId="2403"/>
        </pc:sldMkLst>
      </pc:sldChg>
      <pc:sldChg chg="addSp delSp modSp add mod">
        <pc:chgData name="Aurelien Domont" userId="6da7715ce44349b3" providerId="LiveId" clId="{30A766B1-982E-4295-BCAD-093FA0E8E566}" dt="2023-01-19T00:34:38.908" v="15509" actId="20577"/>
        <pc:sldMkLst>
          <pc:docMk/>
          <pc:sldMk cId="2071212216" sldId="2404"/>
        </pc:sldMkLst>
      </pc:sldChg>
      <pc:sldChg chg="add del">
        <pc:chgData name="Aurelien Domont" userId="6da7715ce44349b3" providerId="LiveId" clId="{30A766B1-982E-4295-BCAD-093FA0E8E566}" dt="2022-04-21T04:50:55.932" v="138" actId="47"/>
        <pc:sldMkLst>
          <pc:docMk/>
          <pc:sldMk cId="2331968025" sldId="2404"/>
        </pc:sldMkLst>
      </pc:sldChg>
      <pc:sldChg chg="modSp add del mod ord">
        <pc:chgData name="Aurelien Domont" userId="6da7715ce44349b3" providerId="LiveId" clId="{30A766B1-982E-4295-BCAD-093FA0E8E566}" dt="2023-01-19T00:38:40.991" v="15530" actId="47"/>
        <pc:sldMkLst>
          <pc:docMk/>
          <pc:sldMk cId="356251112" sldId="2405"/>
        </pc:sldMkLst>
      </pc:sldChg>
      <pc:sldChg chg="addSp delSp modSp add del mod">
        <pc:chgData name="Aurelien Domont" userId="6da7715ce44349b3" providerId="LiveId" clId="{30A766B1-982E-4295-BCAD-093FA0E8E566}" dt="2022-05-25T06:01:38.121" v="7282" actId="2696"/>
        <pc:sldMkLst>
          <pc:docMk/>
          <pc:sldMk cId="2111957083" sldId="2405"/>
        </pc:sldMkLst>
      </pc:sldChg>
      <pc:sldChg chg="modSp add del mod">
        <pc:chgData name="Aurelien Domont" userId="6da7715ce44349b3" providerId="LiveId" clId="{30A766B1-982E-4295-BCAD-093FA0E8E566}" dt="2022-05-25T06:50:44.063" v="7456" actId="47"/>
        <pc:sldMkLst>
          <pc:docMk/>
          <pc:sldMk cId="1581693874" sldId="2406"/>
        </pc:sldMkLst>
      </pc:sldChg>
      <pc:sldChg chg="addSp delSp modSp add del mod">
        <pc:chgData name="Aurelien Domont" userId="6da7715ce44349b3" providerId="LiveId" clId="{30A766B1-982E-4295-BCAD-093FA0E8E566}" dt="2022-04-21T06:37:20.817" v="1304" actId="47"/>
        <pc:sldMkLst>
          <pc:docMk/>
          <pc:sldMk cId="2616423320" sldId="2406"/>
        </pc:sldMkLst>
      </pc:sldChg>
      <pc:sldChg chg="add del">
        <pc:chgData name="Aurelien Domont" userId="6da7715ce44349b3" providerId="LiveId" clId="{30A766B1-982E-4295-BCAD-093FA0E8E566}" dt="2022-04-22T00:30:29.069" v="1519" actId="47"/>
        <pc:sldMkLst>
          <pc:docMk/>
          <pc:sldMk cId="3047501281" sldId="2406"/>
        </pc:sldMkLst>
      </pc:sldChg>
      <pc:sldChg chg="delSp modSp add del mod">
        <pc:chgData name="Aurelien Domont" userId="6da7715ce44349b3" providerId="LiveId" clId="{30A766B1-982E-4295-BCAD-093FA0E8E566}" dt="2022-04-21T06:37:20.817" v="1304" actId="47"/>
        <pc:sldMkLst>
          <pc:docMk/>
          <pc:sldMk cId="2221042118" sldId="2407"/>
        </pc:sldMkLst>
      </pc:sldChg>
      <pc:sldChg chg="add del">
        <pc:chgData name="Aurelien Domont" userId="6da7715ce44349b3" providerId="LiveId" clId="{30A766B1-982E-4295-BCAD-093FA0E8E566}" dt="2022-04-22T00:30:27.631" v="1518" actId="47"/>
        <pc:sldMkLst>
          <pc:docMk/>
          <pc:sldMk cId="3230174819" sldId="2407"/>
        </pc:sldMkLst>
      </pc:sldChg>
      <pc:sldChg chg="addSp delSp modSp add del mod ord">
        <pc:chgData name="Aurelien Domont" userId="6da7715ce44349b3" providerId="LiveId" clId="{30A766B1-982E-4295-BCAD-093FA0E8E566}" dt="2023-01-19T00:45:47.903" v="15643"/>
        <pc:sldMkLst>
          <pc:docMk/>
          <pc:sldMk cId="3439488634" sldId="2407"/>
        </pc:sldMkLst>
      </pc:sldChg>
      <pc:sldChg chg="addSp modSp add mod">
        <pc:chgData name="Aurelien Domont" userId="6da7715ce44349b3" providerId="LiveId" clId="{30A766B1-982E-4295-BCAD-093FA0E8E566}" dt="2023-01-18T05:33:07.832" v="14918"/>
        <pc:sldMkLst>
          <pc:docMk/>
          <pc:sldMk cId="2605546588" sldId="2408"/>
        </pc:sldMkLst>
      </pc:sldChg>
      <pc:sldChg chg="add del">
        <pc:chgData name="Aurelien Domont" userId="6da7715ce44349b3" providerId="LiveId" clId="{30A766B1-982E-4295-BCAD-093FA0E8E566}" dt="2022-04-21T06:37:20.817" v="1304" actId="47"/>
        <pc:sldMkLst>
          <pc:docMk/>
          <pc:sldMk cId="3890776163" sldId="2408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2669431179" sldId="2409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4160978231" sldId="2410"/>
        </pc:sldMkLst>
      </pc:sldChg>
      <pc:sldChg chg="addSp modSp add mod">
        <pc:chgData name="Aurelien Domont" userId="6da7715ce44349b3" providerId="LiveId" clId="{30A766B1-982E-4295-BCAD-093FA0E8E566}" dt="2023-01-18T05:33:07.832" v="14918"/>
        <pc:sldMkLst>
          <pc:docMk/>
          <pc:sldMk cId="3087515776" sldId="2411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61296232" sldId="2412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2457475122" sldId="2413"/>
        </pc:sldMkLst>
      </pc:sldChg>
      <pc:sldChg chg="addSp delSp modSp add del mod">
        <pc:chgData name="Aurelien Domont" userId="6da7715ce44349b3" providerId="LiveId" clId="{30A766B1-982E-4295-BCAD-093FA0E8E566}" dt="2022-05-26T05:33:47.813" v="10042" actId="47"/>
        <pc:sldMkLst>
          <pc:docMk/>
          <pc:sldMk cId="2353242926" sldId="2414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987086110" sldId="2415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344979950" sldId="2416"/>
        </pc:sldMkLst>
      </pc:sldChg>
      <pc:sldChg chg="modSp add del mod">
        <pc:chgData name="Aurelien Domont" userId="6da7715ce44349b3" providerId="LiveId" clId="{30A766B1-982E-4295-BCAD-093FA0E8E566}" dt="2022-04-22T03:05:00.573" v="3445" actId="47"/>
        <pc:sldMkLst>
          <pc:docMk/>
          <pc:sldMk cId="1128929655" sldId="2417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388770549" sldId="2417"/>
        </pc:sldMkLst>
      </pc:sldChg>
      <pc:sldChg chg="add del">
        <pc:chgData name="Aurelien Domont" userId="6da7715ce44349b3" providerId="LiveId" clId="{30A766B1-982E-4295-BCAD-093FA0E8E566}" dt="2022-04-22T03:35:05.684" v="3528" actId="47"/>
        <pc:sldMkLst>
          <pc:docMk/>
          <pc:sldMk cId="2475457024" sldId="2417"/>
        </pc:sldMkLst>
      </pc:sldChg>
      <pc:sldChg chg="addSp delSp modSp add del mod">
        <pc:chgData name="Aurelien Domont" userId="6da7715ce44349b3" providerId="LiveId" clId="{30A766B1-982E-4295-BCAD-093FA0E8E566}" dt="2022-04-26T06:30:01.585" v="5474" actId="47"/>
        <pc:sldMkLst>
          <pc:docMk/>
          <pc:sldMk cId="2596077957" sldId="2418"/>
        </pc:sldMkLst>
      </pc:sldChg>
      <pc:sldChg chg="add del">
        <pc:chgData name="Aurelien Domont" userId="6da7715ce44349b3" providerId="LiveId" clId="{30A766B1-982E-4295-BCAD-093FA0E8E566}" dt="2022-04-26T06:29:54.269" v="5471" actId="47"/>
        <pc:sldMkLst>
          <pc:docMk/>
          <pc:sldMk cId="4012123116" sldId="2419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007313115" sldId="2420"/>
        </pc:sldMkLst>
      </pc:sldChg>
      <pc:sldChg chg="add del">
        <pc:chgData name="Aurelien Domont" userId="6da7715ce44349b3" providerId="LiveId" clId="{30A766B1-982E-4295-BCAD-093FA0E8E566}" dt="2022-04-26T06:28:00.246" v="5419" actId="47"/>
        <pc:sldMkLst>
          <pc:docMk/>
          <pc:sldMk cId="1847190549" sldId="2420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2491430858" sldId="2421"/>
        </pc:sldMkLst>
      </pc:sldChg>
      <pc:sldChg chg="add del">
        <pc:chgData name="Aurelien Domont" userId="6da7715ce44349b3" providerId="LiveId" clId="{30A766B1-982E-4295-BCAD-093FA0E8E566}" dt="2022-04-26T07:04:48.870" v="5815" actId="47"/>
        <pc:sldMkLst>
          <pc:docMk/>
          <pc:sldMk cId="1308642707" sldId="2422"/>
        </pc:sldMkLst>
      </pc:sldChg>
      <pc:sldChg chg="add del">
        <pc:chgData name="Aurelien Domont" userId="6da7715ce44349b3" providerId="LiveId" clId="{30A766B1-982E-4295-BCAD-093FA0E8E566}" dt="2022-04-26T07:04:47.729" v="5814" actId="47"/>
        <pc:sldMkLst>
          <pc:docMk/>
          <pc:sldMk cId="1885851725" sldId="2423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2575164422" sldId="2424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86518636" sldId="2425"/>
        </pc:sldMkLst>
      </pc:sldChg>
      <pc:sldChg chg="delSp modSp add mod">
        <pc:chgData name="Aurelien Domont" userId="6da7715ce44349b3" providerId="LiveId" clId="{30A766B1-982E-4295-BCAD-093FA0E8E566}" dt="2023-01-18T05:33:07.832" v="14918"/>
        <pc:sldMkLst>
          <pc:docMk/>
          <pc:sldMk cId="2980469399" sldId="2426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4226861179" sldId="2427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184401917" sldId="2428"/>
        </pc:sldMkLst>
      </pc:sldChg>
      <pc:sldChg chg="addSp delSp modSp add mod ord">
        <pc:chgData name="Aurelien Domont" userId="6da7715ce44349b3" providerId="LiveId" clId="{30A766B1-982E-4295-BCAD-093FA0E8E566}" dt="2023-01-19T22:58:57.361" v="15936"/>
        <pc:sldMkLst>
          <pc:docMk/>
          <pc:sldMk cId="1336290850" sldId="2429"/>
        </pc:sldMkLst>
      </pc:sldChg>
      <pc:sldChg chg="addSp delSp modSp add del mod">
        <pc:chgData name="Aurelien Domont" userId="6da7715ce44349b3" providerId="LiveId" clId="{30A766B1-982E-4295-BCAD-093FA0E8E566}" dt="2022-05-25T06:05:50.492" v="7285" actId="2696"/>
        <pc:sldMkLst>
          <pc:docMk/>
          <pc:sldMk cId="3217734136" sldId="2430"/>
        </pc:sldMkLst>
      </pc:sldChg>
      <pc:sldChg chg="addSp delSp modSp add mod ord">
        <pc:chgData name="Aurelien Domont" userId="6da7715ce44349b3" providerId="LiveId" clId="{30A766B1-982E-4295-BCAD-093FA0E8E566}" dt="2023-01-18T05:33:07.832" v="14918"/>
        <pc:sldMkLst>
          <pc:docMk/>
          <pc:sldMk cId="3624781149" sldId="2430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1310623865" sldId="2431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207067997" sldId="2432"/>
        </pc:sldMkLst>
      </pc:sldChg>
      <pc:sldChg chg="add del">
        <pc:chgData name="Aurelien Domont" userId="6da7715ce44349b3" providerId="LiveId" clId="{30A766B1-982E-4295-BCAD-093FA0E8E566}" dt="2022-05-25T06:01:10.658" v="7276"/>
        <pc:sldMkLst>
          <pc:docMk/>
          <pc:sldMk cId="2190507811" sldId="2432"/>
        </pc:sldMkLst>
      </pc:sldChg>
      <pc:sldChg chg="delSp modSp add del mod">
        <pc:chgData name="Aurelien Domont" userId="6da7715ce44349b3" providerId="LiveId" clId="{30A766B1-982E-4295-BCAD-093FA0E8E566}" dt="2022-05-25T06:02:14.283" v="7284" actId="47"/>
        <pc:sldMkLst>
          <pc:docMk/>
          <pc:sldMk cId="2913795939" sldId="2432"/>
        </pc:sldMkLst>
      </pc:sldChg>
      <pc:sldChg chg="addSp delSp modSp add del mod">
        <pc:chgData name="Aurelien Domont" userId="6da7715ce44349b3" providerId="LiveId" clId="{30A766B1-982E-4295-BCAD-093FA0E8E566}" dt="2022-05-25T06:01:26.536" v="7281" actId="47"/>
        <pc:sldMkLst>
          <pc:docMk/>
          <pc:sldMk cId="427279184" sldId="2433"/>
        </pc:sldMkLst>
      </pc:sldChg>
      <pc:sldChg chg="addSp delSp modSp new mod">
        <pc:chgData name="Aurelien Domont" userId="6da7715ce44349b3" providerId="LiveId" clId="{30A766B1-982E-4295-BCAD-093FA0E8E566}" dt="2023-01-18T05:33:07.832" v="14918"/>
        <pc:sldMkLst>
          <pc:docMk/>
          <pc:sldMk cId="4112890396" sldId="2433"/>
        </pc:sldMkLst>
      </pc:sldChg>
      <pc:sldChg chg="addSp delSp modSp add mod ord">
        <pc:chgData name="Aurelien Domont" userId="6da7715ce44349b3" providerId="LiveId" clId="{30A766B1-982E-4295-BCAD-093FA0E8E566}" dt="2023-01-18T05:33:07.832" v="14918"/>
        <pc:sldMkLst>
          <pc:docMk/>
          <pc:sldMk cId="4140607600" sldId="2434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3770245101" sldId="2435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2940611894" sldId="2436"/>
        </pc:sldMkLst>
      </pc:sldChg>
      <pc:sldChg chg="delSp modSp add del mod">
        <pc:chgData name="Aurelien Domont" userId="6da7715ce44349b3" providerId="LiveId" clId="{30A766B1-982E-4295-BCAD-093FA0E8E566}" dt="2022-05-26T03:50:12.565" v="8140" actId="2696"/>
        <pc:sldMkLst>
          <pc:docMk/>
          <pc:sldMk cId="75760282" sldId="2437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1092377165" sldId="2437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100601998" sldId="2438"/>
        </pc:sldMkLst>
      </pc:sldChg>
      <pc:sldChg chg="add del">
        <pc:chgData name="Aurelien Domont" userId="6da7715ce44349b3" providerId="LiveId" clId="{30A766B1-982E-4295-BCAD-093FA0E8E566}" dt="2022-05-25T07:14:33.456" v="7949" actId="47"/>
        <pc:sldMkLst>
          <pc:docMk/>
          <pc:sldMk cId="3705560564" sldId="2438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501870413" sldId="2439"/>
        </pc:sldMkLst>
      </pc:sldChg>
      <pc:sldChg chg="addSp modSp add mod">
        <pc:chgData name="Aurelien Domont" userId="6da7715ce44349b3" providerId="LiveId" clId="{30A766B1-982E-4295-BCAD-093FA0E8E566}" dt="2023-01-18T05:33:07.832" v="14918"/>
        <pc:sldMkLst>
          <pc:docMk/>
          <pc:sldMk cId="751865660" sldId="2440"/>
        </pc:sldMkLst>
      </pc:sldChg>
      <pc:sldChg chg="addSp delSp modSp add del mod">
        <pc:chgData name="Aurelien Domont" userId="6da7715ce44349b3" providerId="LiveId" clId="{30A766B1-982E-4295-BCAD-093FA0E8E566}" dt="2022-05-26T05:31:31.244" v="9981" actId="47"/>
        <pc:sldMkLst>
          <pc:docMk/>
          <pc:sldMk cId="4197855075" sldId="2441"/>
        </pc:sldMkLst>
      </pc:sldChg>
      <pc:sldChg chg="modSp add del mod">
        <pc:chgData name="Aurelien Domont" userId="6da7715ce44349b3" providerId="LiveId" clId="{30A766B1-982E-4295-BCAD-093FA0E8E566}" dt="2022-05-26T05:10:21.130" v="9396" actId="47"/>
        <pc:sldMkLst>
          <pc:docMk/>
          <pc:sldMk cId="860267541" sldId="2442"/>
        </pc:sldMkLst>
      </pc:sldChg>
      <pc:sldChg chg="modSp add del mod">
        <pc:chgData name="Aurelien Domont" userId="6da7715ce44349b3" providerId="LiveId" clId="{30A766B1-982E-4295-BCAD-093FA0E8E566}" dt="2022-05-26T05:31:31.244" v="9981" actId="47"/>
        <pc:sldMkLst>
          <pc:docMk/>
          <pc:sldMk cId="3400293458" sldId="2443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258368985" sldId="2444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1297274787" sldId="2445"/>
        </pc:sldMkLst>
      </pc:sldChg>
      <pc:sldChg chg="delSp modSp add mod">
        <pc:chgData name="Aurelien Domont" userId="6da7715ce44349b3" providerId="LiveId" clId="{30A766B1-982E-4295-BCAD-093FA0E8E566}" dt="2023-01-18T05:33:07.832" v="14918"/>
        <pc:sldMkLst>
          <pc:docMk/>
          <pc:sldMk cId="1506314797" sldId="2446"/>
        </pc:sldMkLst>
      </pc:sldChg>
      <pc:sldChg chg="addSp delSp modSp add del mod">
        <pc:chgData name="Aurelien Domont" userId="6da7715ce44349b3" providerId="LiveId" clId="{30A766B1-982E-4295-BCAD-093FA0E8E566}" dt="2022-05-26T05:37:44.527" v="10063" actId="47"/>
        <pc:sldMkLst>
          <pc:docMk/>
          <pc:sldMk cId="18652503" sldId="2447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286161067" sldId="2447"/>
        </pc:sldMkLst>
      </pc:sldChg>
      <pc:sldChg chg="modSp add del mod">
        <pc:chgData name="Aurelien Domont" userId="6da7715ce44349b3" providerId="LiveId" clId="{30A766B1-982E-4295-BCAD-093FA0E8E566}" dt="2022-05-26T05:37:21.186" v="10059" actId="47"/>
        <pc:sldMkLst>
          <pc:docMk/>
          <pc:sldMk cId="2228944956" sldId="2447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2807467851" sldId="2448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73846722" sldId="2449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3669307821" sldId="2450"/>
        </pc:sldMkLst>
      </pc:sldChg>
      <pc:sldChg chg="add del">
        <pc:chgData name="Aurelien Domont" userId="6da7715ce44349b3" providerId="LiveId" clId="{30A766B1-982E-4295-BCAD-093FA0E8E566}" dt="2022-05-26T07:06:37.230" v="12238" actId="47"/>
        <pc:sldMkLst>
          <pc:docMk/>
          <pc:sldMk cId="2743744810" sldId="2451"/>
        </pc:sldMkLst>
      </pc:sldChg>
      <pc:sldChg chg="add del">
        <pc:chgData name="Aurelien Domont" userId="6da7715ce44349b3" providerId="LiveId" clId="{30A766B1-982E-4295-BCAD-093FA0E8E566}" dt="2022-05-26T06:33:27.534" v="11190"/>
        <pc:sldMkLst>
          <pc:docMk/>
          <pc:sldMk cId="339402007" sldId="2452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3397172010" sldId="2452"/>
        </pc:sldMkLst>
      </pc:sldChg>
      <pc:sldChg chg="modSp add mod ord">
        <pc:chgData name="Aurelien Domont" userId="6da7715ce44349b3" providerId="LiveId" clId="{30A766B1-982E-4295-BCAD-093FA0E8E566}" dt="2023-01-18T05:33:07.832" v="14918"/>
        <pc:sldMkLst>
          <pc:docMk/>
          <pc:sldMk cId="2422934540" sldId="2453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2642849843" sldId="2454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2756543270" sldId="2455"/>
        </pc:sldMkLst>
      </pc:sldChg>
      <pc:sldChg chg="addSp delSp modSp add mod">
        <pc:chgData name="Aurelien Domont" userId="6da7715ce44349b3" providerId="LiveId" clId="{30A766B1-982E-4295-BCAD-093FA0E8E566}" dt="2023-01-18T05:33:07.832" v="14918"/>
        <pc:sldMkLst>
          <pc:docMk/>
          <pc:sldMk cId="1872239028" sldId="2456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3975579528" sldId="2475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749736513" sldId="2476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3463434680" sldId="2477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266260425" sldId="2478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1165961042" sldId="2479"/>
        </pc:sldMkLst>
      </pc:sldChg>
      <pc:sldChg chg="modSp add">
        <pc:chgData name="Aurelien Domont" userId="6da7715ce44349b3" providerId="LiveId" clId="{30A766B1-982E-4295-BCAD-093FA0E8E566}" dt="2023-01-18T05:33:07.832" v="14918"/>
        <pc:sldMkLst>
          <pc:docMk/>
          <pc:sldMk cId="3016743012" sldId="2480"/>
        </pc:sldMkLst>
      </pc:sldChg>
      <pc:sldChg chg="delSp modSp add mod">
        <pc:chgData name="Aurelien Domont" userId="6da7715ce44349b3" providerId="LiveId" clId="{30A766B1-982E-4295-BCAD-093FA0E8E566}" dt="2023-01-18T05:33:07.832" v="14918"/>
        <pc:sldMkLst>
          <pc:docMk/>
          <pc:sldMk cId="2861048300" sldId="2481"/>
        </pc:sldMkLst>
      </pc:sldChg>
      <pc:sldChg chg="modSp add del">
        <pc:chgData name="Aurelien Domont" userId="6da7715ce44349b3" providerId="LiveId" clId="{30A766B1-982E-4295-BCAD-093FA0E8E566}" dt="2023-01-19T00:39:20.471" v="15585" actId="47"/>
        <pc:sldMkLst>
          <pc:docMk/>
          <pc:sldMk cId="1575111756" sldId="2482"/>
        </pc:sldMkLst>
      </pc:sldChg>
      <pc:sldChg chg="modSp add mod ord">
        <pc:chgData name="Aurelien Domont" userId="6da7715ce44349b3" providerId="LiveId" clId="{30A766B1-982E-4295-BCAD-093FA0E8E566}" dt="2023-01-19T00:30:28.237" v="15503"/>
        <pc:sldMkLst>
          <pc:docMk/>
          <pc:sldMk cId="1703982882" sldId="2483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3941798568" sldId="2484"/>
        </pc:sldMkLst>
      </pc:sldChg>
      <pc:sldChg chg="modSp add mod">
        <pc:chgData name="Aurelien Domont" userId="6da7715ce44349b3" providerId="LiveId" clId="{30A766B1-982E-4295-BCAD-093FA0E8E566}" dt="2023-01-18T05:33:07.832" v="14918"/>
        <pc:sldMkLst>
          <pc:docMk/>
          <pc:sldMk cId="4203040611" sldId="2485"/>
        </pc:sldMkLst>
      </pc:sldChg>
      <pc:sldChg chg="modSp add ord">
        <pc:chgData name="Aurelien Domont" userId="6da7715ce44349b3" providerId="LiveId" clId="{30A766B1-982E-4295-BCAD-093FA0E8E566}" dt="2023-01-19T00:35:00.406" v="15511"/>
        <pc:sldMkLst>
          <pc:docMk/>
          <pc:sldMk cId="1756636418" sldId="2486"/>
        </pc:sldMkLst>
      </pc:sldChg>
      <pc:sldChg chg="addSp delSp modSp add mod">
        <pc:chgData name="Aurelien Domont" userId="6da7715ce44349b3" providerId="LiveId" clId="{30A766B1-982E-4295-BCAD-093FA0E8E566}" dt="2023-01-19T00:30:01.730" v="15501" actId="113"/>
        <pc:sldMkLst>
          <pc:docMk/>
          <pc:sldMk cId="2160862108" sldId="2487"/>
        </pc:sldMkLst>
      </pc:sldChg>
      <pc:sldChg chg="addSp delSp modSp add mod">
        <pc:chgData name="Aurelien Domont" userId="6da7715ce44349b3" providerId="LiveId" clId="{30A766B1-982E-4295-BCAD-093FA0E8E566}" dt="2023-01-19T00:32:56.433" v="15506" actId="113"/>
        <pc:sldMkLst>
          <pc:docMk/>
          <pc:sldMk cId="1158319604" sldId="2488"/>
        </pc:sldMkLst>
      </pc:sldChg>
      <pc:sldChg chg="addSp delSp modSp add del mod">
        <pc:chgData name="Aurelien Domont" userId="6da7715ce44349b3" providerId="LiveId" clId="{30A766B1-982E-4295-BCAD-093FA0E8E566}" dt="2023-01-18T05:33:11.559" v="14919" actId="47"/>
        <pc:sldMkLst>
          <pc:docMk/>
          <pc:sldMk cId="3598000625" sldId="2488"/>
        </pc:sldMkLst>
      </pc:sldChg>
      <pc:sldChg chg="addSp delSp modSp add mod">
        <pc:chgData name="Aurelien Domont" userId="6da7715ce44349b3" providerId="LiveId" clId="{30A766B1-982E-4295-BCAD-093FA0E8E566}" dt="2023-01-19T00:33:59.263" v="15507" actId="113"/>
        <pc:sldMkLst>
          <pc:docMk/>
          <pc:sldMk cId="67415954" sldId="2489"/>
        </pc:sldMkLst>
      </pc:sldChg>
      <pc:sldChg chg="delSp modSp add mod">
        <pc:chgData name="Aurelien Domont" userId="6da7715ce44349b3" providerId="LiveId" clId="{30A766B1-982E-4295-BCAD-093FA0E8E566}" dt="2023-01-19T00:38:31.357" v="15529"/>
        <pc:sldMkLst>
          <pc:docMk/>
          <pc:sldMk cId="2691849695" sldId="2490"/>
        </pc:sldMkLst>
      </pc:sldChg>
      <pc:sldChg chg="add">
        <pc:chgData name="Aurelien Domont" userId="6da7715ce44349b3" providerId="LiveId" clId="{30A766B1-982E-4295-BCAD-093FA0E8E566}" dt="2023-01-19T00:38:12.664" v="15526"/>
        <pc:sldMkLst>
          <pc:docMk/>
          <pc:sldMk cId="1115721737" sldId="2491"/>
        </pc:sldMkLst>
      </pc:sldChg>
      <pc:sldChg chg="addSp delSp modSp add mod">
        <pc:chgData name="Aurelien Domont" userId="6da7715ce44349b3" providerId="LiveId" clId="{30A766B1-982E-4295-BCAD-093FA0E8E566}" dt="2023-01-19T22:59:01.293" v="15938"/>
        <pc:sldMkLst>
          <pc:docMk/>
          <pc:sldMk cId="1490095266" sldId="2492"/>
        </pc:sldMkLst>
      </pc:sldChg>
      <pc:sldChg chg="addSp modSp add mod">
        <pc:chgData name="Aurelien Domont" userId="6da7715ce44349b3" providerId="LiveId" clId="{30A766B1-982E-4295-BCAD-093FA0E8E566}" dt="2023-01-19T22:57:29.906" v="15934" actId="948"/>
        <pc:sldMkLst>
          <pc:docMk/>
          <pc:sldMk cId="807404470" sldId="2493"/>
        </pc:sldMkLst>
      </pc:sldChg>
      <pc:sldChg chg="addSp delSp modSp add del mod">
        <pc:chgData name="Aurelien Domont" userId="6da7715ce44349b3" providerId="LiveId" clId="{30A766B1-982E-4295-BCAD-093FA0E8E566}" dt="2023-01-19T22:59:09.282" v="15940"/>
        <pc:sldMkLst>
          <pc:docMk/>
          <pc:sldMk cId="280598628" sldId="2494"/>
        </pc:sldMkLst>
      </pc:sldChg>
      <pc:sldChg chg="add ord">
        <pc:chgData name="Aurelien Domont" userId="6da7715ce44349b3" providerId="LiveId" clId="{30A766B1-982E-4295-BCAD-093FA0E8E566}" dt="2023-01-19T00:50:52.372" v="15671"/>
        <pc:sldMkLst>
          <pc:docMk/>
          <pc:sldMk cId="684264430" sldId="2495"/>
        </pc:sldMkLst>
      </pc:sldChg>
      <pc:sldChg chg="addSp delSp modSp add mod">
        <pc:chgData name="Aurelien Domont" userId="6da7715ce44349b3" providerId="LiveId" clId="{30A766B1-982E-4295-BCAD-093FA0E8E566}" dt="2023-01-19T01:26:26.196" v="15752" actId="20577"/>
        <pc:sldMkLst>
          <pc:docMk/>
          <pc:sldMk cId="4258490062" sldId="2496"/>
        </pc:sldMkLst>
      </pc:sldChg>
      <pc:sldChg chg="addSp delSp modSp add mod">
        <pc:chgData name="Aurelien Domont" userId="6da7715ce44349b3" providerId="LiveId" clId="{30A766B1-982E-4295-BCAD-093FA0E8E566}" dt="2023-01-19T01:33:52.427" v="15885" actId="207"/>
        <pc:sldMkLst>
          <pc:docMk/>
          <pc:sldMk cId="4151806883" sldId="2497"/>
        </pc:sldMkLst>
      </pc:sldChg>
      <pc:sldChg chg="delSp add del mod">
        <pc:chgData name="Aurelien Domont" userId="6da7715ce44349b3" providerId="LiveId" clId="{30A766B1-982E-4295-BCAD-093FA0E8E566}" dt="2023-01-19T00:52:37.134" v="15714" actId="47"/>
        <pc:sldMkLst>
          <pc:docMk/>
          <pc:sldMk cId="3606924809" sldId="2498"/>
        </pc:sldMkLst>
      </pc:sldChg>
      <pc:sldChg chg="add del">
        <pc:chgData name="Aurelien Domont" userId="6da7715ce44349b3" providerId="LiveId" clId="{30A766B1-982E-4295-BCAD-093FA0E8E566}" dt="2023-01-19T00:53:47.431" v="15736" actId="47"/>
        <pc:sldMkLst>
          <pc:docMk/>
          <pc:sldMk cId="4264435582" sldId="2499"/>
        </pc:sldMkLst>
      </pc:sldChg>
      <pc:sldChg chg="add del">
        <pc:chgData name="Aurelien Domont" userId="6da7715ce44349b3" providerId="LiveId" clId="{30A766B1-982E-4295-BCAD-093FA0E8E566}" dt="2023-01-19T00:53:48.749" v="15737" actId="47"/>
        <pc:sldMkLst>
          <pc:docMk/>
          <pc:sldMk cId="19185664" sldId="2500"/>
        </pc:sldMkLst>
      </pc:sldChg>
      <pc:sldChg chg="addSp modSp add mod">
        <pc:chgData name="Aurelien Domont" userId="6da7715ce44349b3" providerId="LiveId" clId="{30A766B1-982E-4295-BCAD-093FA0E8E566}" dt="2023-01-19T01:52:54.164" v="15916" actId="113"/>
        <pc:sldMkLst>
          <pc:docMk/>
          <pc:sldMk cId="1789433709" sldId="2501"/>
        </pc:sldMkLst>
      </pc:sldChg>
      <pc:sldChg chg="addSp delSp modSp add mod">
        <pc:chgData name="Aurelien Domont" userId="6da7715ce44349b3" providerId="LiveId" clId="{30A766B1-982E-4295-BCAD-093FA0E8E566}" dt="2023-01-19T00:53:29.050" v="15727" actId="478"/>
        <pc:sldMkLst>
          <pc:docMk/>
          <pc:sldMk cId="3688646877" sldId="2502"/>
        </pc:sldMkLst>
      </pc:sldChg>
      <pc:sldChg chg="addSp delSp modSp add mod">
        <pc:chgData name="Aurelien Domont" userId="6da7715ce44349b3" providerId="LiveId" clId="{30A766B1-982E-4295-BCAD-093FA0E8E566}" dt="2023-01-19T00:53:44.792" v="15735" actId="478"/>
        <pc:sldMkLst>
          <pc:docMk/>
          <pc:sldMk cId="3734289705" sldId="2503"/>
        </pc:sldMkLst>
      </pc:sldChg>
      <pc:sldChg chg="modSp add mod">
        <pc:chgData name="Aurelien Domont" userId="6da7715ce44349b3" providerId="LiveId" clId="{30A766B1-982E-4295-BCAD-093FA0E8E566}" dt="2023-01-19T00:54:25.293" v="15745" actId="108"/>
        <pc:sldMkLst>
          <pc:docMk/>
          <pc:sldMk cId="3209147546" sldId="2504"/>
        </pc:sldMkLst>
      </pc:sldChg>
      <pc:sldChg chg="add">
        <pc:chgData name="Aurelien Domont" userId="6da7715ce44349b3" providerId="LiveId" clId="{30A766B1-982E-4295-BCAD-093FA0E8E566}" dt="2023-01-19T00:54:03.750" v="15743"/>
        <pc:sldMkLst>
          <pc:docMk/>
          <pc:sldMk cId="1938396792" sldId="2505"/>
        </pc:sldMkLst>
      </pc:sldChg>
      <pc:sldChg chg="add">
        <pc:chgData name="Aurelien Domont" userId="6da7715ce44349b3" providerId="LiveId" clId="{30A766B1-982E-4295-BCAD-093FA0E8E566}" dt="2023-01-19T00:54:03.750" v="15743"/>
        <pc:sldMkLst>
          <pc:docMk/>
          <pc:sldMk cId="1986119248" sldId="2506"/>
        </pc:sldMkLst>
      </pc:sldChg>
      <pc:sldChg chg="add">
        <pc:chgData name="Aurelien Domont" userId="6da7715ce44349b3" providerId="LiveId" clId="{30A766B1-982E-4295-BCAD-093FA0E8E566}" dt="2023-01-19T00:54:03.750" v="15743"/>
        <pc:sldMkLst>
          <pc:docMk/>
          <pc:sldMk cId="4002475051" sldId="2507"/>
        </pc:sldMkLst>
      </pc:sldChg>
      <pc:sldChg chg="add">
        <pc:chgData name="Aurelien Domont" userId="6da7715ce44349b3" providerId="LiveId" clId="{30A766B1-982E-4295-BCAD-093FA0E8E566}" dt="2023-01-19T00:54:03.750" v="15743"/>
        <pc:sldMkLst>
          <pc:docMk/>
          <pc:sldMk cId="487487824" sldId="2508"/>
        </pc:sldMkLst>
      </pc:sldChg>
      <pc:sldMasterChg chg="del delSldLayout">
        <pc:chgData name="Aurelien Domont" userId="6da7715ce44349b3" providerId="LiveId" clId="{30A766B1-982E-4295-BCAD-093FA0E8E566}" dt="2023-01-18T05:32:05.280" v="14731" actId="2696"/>
        <pc:sldMasterMkLst>
          <pc:docMk/>
          <pc:sldMasterMk cId="630589790" sldId="2147483664"/>
        </pc:sldMasterMkLst>
        <pc:sldLayoutChg chg="del">
          <pc:chgData name="Aurelien Domont" userId="6da7715ce44349b3" providerId="LiveId" clId="{30A766B1-982E-4295-BCAD-093FA0E8E566}" dt="2023-01-18T05:32:05.275" v="14728" actId="2696"/>
          <pc:sldLayoutMkLst>
            <pc:docMk/>
            <pc:sldMasterMk cId="630589790" sldId="2147483664"/>
            <pc:sldLayoutMk cId="460643793" sldId="2147483666"/>
          </pc:sldLayoutMkLst>
        </pc:sldLayoutChg>
        <pc:sldLayoutChg chg="del">
          <pc:chgData name="Aurelien Domont" userId="6da7715ce44349b3" providerId="LiveId" clId="{30A766B1-982E-4295-BCAD-093FA0E8E566}" dt="2023-01-18T05:32:05.269" v="14724" actId="2696"/>
          <pc:sldLayoutMkLst>
            <pc:docMk/>
            <pc:sldMasterMk cId="630589790" sldId="2147483664"/>
            <pc:sldLayoutMk cId="1834898108" sldId="2147483667"/>
          </pc:sldLayoutMkLst>
        </pc:sldLayoutChg>
        <pc:sldLayoutChg chg="del">
          <pc:chgData name="Aurelien Domont" userId="6da7715ce44349b3" providerId="LiveId" clId="{30A766B1-982E-4295-BCAD-093FA0E8E566}" dt="2023-01-18T05:32:05.270" v="14725" actId="2696"/>
          <pc:sldLayoutMkLst>
            <pc:docMk/>
            <pc:sldMasterMk cId="630589790" sldId="2147483664"/>
            <pc:sldLayoutMk cId="2311084358" sldId="2147483668"/>
          </pc:sldLayoutMkLst>
        </pc:sldLayoutChg>
        <pc:sldLayoutChg chg="del">
          <pc:chgData name="Aurelien Domont" userId="6da7715ce44349b3" providerId="LiveId" clId="{30A766B1-982E-4295-BCAD-093FA0E8E566}" dt="2023-01-18T05:32:05.271" v="14726" actId="2696"/>
          <pc:sldLayoutMkLst>
            <pc:docMk/>
            <pc:sldMasterMk cId="630589790" sldId="2147483664"/>
            <pc:sldLayoutMk cId="1787676517" sldId="2147483669"/>
          </pc:sldLayoutMkLst>
        </pc:sldLayoutChg>
        <pc:sldLayoutChg chg="del">
          <pc:chgData name="Aurelien Domont" userId="6da7715ce44349b3" providerId="LiveId" clId="{30A766B1-982E-4295-BCAD-093FA0E8E566}" dt="2023-01-18T05:32:05.273" v="14727" actId="2696"/>
          <pc:sldLayoutMkLst>
            <pc:docMk/>
            <pc:sldMasterMk cId="630589790" sldId="2147483664"/>
            <pc:sldLayoutMk cId="94863627" sldId="2147483670"/>
          </pc:sldLayoutMkLst>
        </pc:sldLayoutChg>
        <pc:sldLayoutChg chg="del">
          <pc:chgData name="Aurelien Domont" userId="6da7715ce44349b3" providerId="LiveId" clId="{30A766B1-982E-4295-BCAD-093FA0E8E566}" dt="2023-01-18T05:32:05.278" v="14730" actId="2696"/>
          <pc:sldLayoutMkLst>
            <pc:docMk/>
            <pc:sldMasterMk cId="630589790" sldId="2147483664"/>
            <pc:sldLayoutMk cId="3635688576" sldId="2147483671"/>
          </pc:sldLayoutMkLst>
        </pc:sldLayoutChg>
        <pc:sldLayoutChg chg="del">
          <pc:chgData name="Aurelien Domont" userId="6da7715ce44349b3" providerId="LiveId" clId="{30A766B1-982E-4295-BCAD-093FA0E8E566}" dt="2023-01-18T05:32:05.276" v="14729" actId="2696"/>
          <pc:sldLayoutMkLst>
            <pc:docMk/>
            <pc:sldMasterMk cId="630589790" sldId="2147483664"/>
            <pc:sldLayoutMk cId="3689541279" sldId="2147483672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01" v="14818" actId="2696"/>
        <pc:sldMasterMkLst>
          <pc:docMk/>
          <pc:sldMasterMk cId="3510198698" sldId="2147483673"/>
        </pc:sldMasterMkLst>
        <pc:sldLayoutChg chg="del">
          <pc:chgData name="Aurelien Domont" userId="6da7715ce44349b3" providerId="LiveId" clId="{30A766B1-982E-4295-BCAD-093FA0E8E566}" dt="2023-01-18T05:32:05.386" v="14811" actId="2696"/>
          <pc:sldLayoutMkLst>
            <pc:docMk/>
            <pc:sldMasterMk cId="3510198698" sldId="2147483673"/>
            <pc:sldLayoutMk cId="570326465" sldId="2147483674"/>
          </pc:sldLayoutMkLst>
        </pc:sldLayoutChg>
        <pc:sldLayoutChg chg="del">
          <pc:chgData name="Aurelien Domont" userId="6da7715ce44349b3" providerId="LiveId" clId="{30A766B1-982E-4295-BCAD-093FA0E8E566}" dt="2023-01-18T05:32:05.388" v="14812" actId="2696"/>
          <pc:sldLayoutMkLst>
            <pc:docMk/>
            <pc:sldMasterMk cId="3510198698" sldId="2147483673"/>
            <pc:sldLayoutMk cId="163536995" sldId="2147483675"/>
          </pc:sldLayoutMkLst>
        </pc:sldLayoutChg>
        <pc:sldLayoutChg chg="del">
          <pc:chgData name="Aurelien Domont" userId="6da7715ce44349b3" providerId="LiveId" clId="{30A766B1-982E-4295-BCAD-093FA0E8E566}" dt="2023-01-18T05:32:05.390" v="14813" actId="2696"/>
          <pc:sldLayoutMkLst>
            <pc:docMk/>
            <pc:sldMasterMk cId="3510198698" sldId="2147483673"/>
            <pc:sldLayoutMk cId="3937574706" sldId="2147483676"/>
          </pc:sldLayoutMkLst>
        </pc:sldLayoutChg>
        <pc:sldLayoutChg chg="del">
          <pc:chgData name="Aurelien Domont" userId="6da7715ce44349b3" providerId="LiveId" clId="{30A766B1-982E-4295-BCAD-093FA0E8E566}" dt="2023-01-18T05:32:05.392" v="14814" actId="2696"/>
          <pc:sldLayoutMkLst>
            <pc:docMk/>
            <pc:sldMasterMk cId="3510198698" sldId="2147483673"/>
            <pc:sldLayoutMk cId="45999791" sldId="2147483677"/>
          </pc:sldLayoutMkLst>
        </pc:sldLayoutChg>
        <pc:sldLayoutChg chg="del">
          <pc:chgData name="Aurelien Domont" userId="6da7715ce44349b3" providerId="LiveId" clId="{30A766B1-982E-4295-BCAD-093FA0E8E566}" dt="2023-01-18T05:32:05.394" v="14815" actId="2696"/>
          <pc:sldLayoutMkLst>
            <pc:docMk/>
            <pc:sldMasterMk cId="3510198698" sldId="2147483673"/>
            <pc:sldLayoutMk cId="4273708068" sldId="2147483678"/>
          </pc:sldLayoutMkLst>
        </pc:sldLayoutChg>
        <pc:sldLayoutChg chg="del">
          <pc:chgData name="Aurelien Domont" userId="6da7715ce44349b3" providerId="LiveId" clId="{30A766B1-982E-4295-BCAD-093FA0E8E566}" dt="2023-01-18T05:32:05.396" v="14816" actId="2696"/>
          <pc:sldLayoutMkLst>
            <pc:docMk/>
            <pc:sldMasterMk cId="3510198698" sldId="2147483673"/>
            <pc:sldLayoutMk cId="743124425" sldId="2147483679"/>
          </pc:sldLayoutMkLst>
        </pc:sldLayoutChg>
        <pc:sldLayoutChg chg="del">
          <pc:chgData name="Aurelien Domont" userId="6da7715ce44349b3" providerId="LiveId" clId="{30A766B1-982E-4295-BCAD-093FA0E8E566}" dt="2023-01-18T05:32:05.397" v="14817" actId="2696"/>
          <pc:sldLayoutMkLst>
            <pc:docMk/>
            <pc:sldMasterMk cId="3510198698" sldId="2147483673"/>
            <pc:sldLayoutMk cId="1016518897" sldId="2147483680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541" v="14907" actId="2696"/>
        <pc:sldMasterMkLst>
          <pc:docMk/>
          <pc:sldMasterMk cId="3872030774" sldId="2147483681"/>
        </pc:sldMasterMkLst>
        <pc:sldLayoutChg chg="del">
          <pc:chgData name="Aurelien Domont" userId="6da7715ce44349b3" providerId="LiveId" clId="{30A766B1-982E-4295-BCAD-093FA0E8E566}" dt="2023-01-18T05:32:05.527" v="14899" actId="2696"/>
          <pc:sldLayoutMkLst>
            <pc:docMk/>
            <pc:sldMasterMk cId="3872030774" sldId="2147483681"/>
            <pc:sldLayoutMk cId="1007406159" sldId="2147483682"/>
          </pc:sldLayoutMkLst>
        </pc:sldLayoutChg>
        <pc:sldLayoutChg chg="del">
          <pc:chgData name="Aurelien Domont" userId="6da7715ce44349b3" providerId="LiveId" clId="{30A766B1-982E-4295-BCAD-093FA0E8E566}" dt="2023-01-18T05:32:05.529" v="14900" actId="2696"/>
          <pc:sldLayoutMkLst>
            <pc:docMk/>
            <pc:sldMasterMk cId="3872030774" sldId="2147483681"/>
            <pc:sldLayoutMk cId="2528144677" sldId="2147483683"/>
          </pc:sldLayoutMkLst>
        </pc:sldLayoutChg>
        <pc:sldLayoutChg chg="del">
          <pc:chgData name="Aurelien Domont" userId="6da7715ce44349b3" providerId="LiveId" clId="{30A766B1-982E-4295-BCAD-093FA0E8E566}" dt="2023-01-18T05:32:05.530" v="14901" actId="2696"/>
          <pc:sldLayoutMkLst>
            <pc:docMk/>
            <pc:sldMasterMk cId="3872030774" sldId="2147483681"/>
            <pc:sldLayoutMk cId="2206734449" sldId="2147483684"/>
          </pc:sldLayoutMkLst>
        </pc:sldLayoutChg>
        <pc:sldLayoutChg chg="del">
          <pc:chgData name="Aurelien Domont" userId="6da7715ce44349b3" providerId="LiveId" clId="{30A766B1-982E-4295-BCAD-093FA0E8E566}" dt="2023-01-18T05:32:05.532" v="14902" actId="2696"/>
          <pc:sldLayoutMkLst>
            <pc:docMk/>
            <pc:sldMasterMk cId="3872030774" sldId="2147483681"/>
            <pc:sldLayoutMk cId="350407076" sldId="2147483685"/>
          </pc:sldLayoutMkLst>
        </pc:sldLayoutChg>
        <pc:sldLayoutChg chg="del">
          <pc:chgData name="Aurelien Domont" userId="6da7715ce44349b3" providerId="LiveId" clId="{30A766B1-982E-4295-BCAD-093FA0E8E566}" dt="2023-01-18T05:32:05.534" v="14903" actId="2696"/>
          <pc:sldLayoutMkLst>
            <pc:docMk/>
            <pc:sldMasterMk cId="3872030774" sldId="2147483681"/>
            <pc:sldLayoutMk cId="541437101" sldId="2147483686"/>
          </pc:sldLayoutMkLst>
        </pc:sldLayoutChg>
        <pc:sldLayoutChg chg="del">
          <pc:chgData name="Aurelien Domont" userId="6da7715ce44349b3" providerId="LiveId" clId="{30A766B1-982E-4295-BCAD-093FA0E8E566}" dt="2023-01-18T05:32:05.535" v="14904" actId="2696"/>
          <pc:sldLayoutMkLst>
            <pc:docMk/>
            <pc:sldMasterMk cId="3872030774" sldId="2147483681"/>
            <pc:sldLayoutMk cId="2320724152" sldId="2147483687"/>
          </pc:sldLayoutMkLst>
        </pc:sldLayoutChg>
        <pc:sldLayoutChg chg="del">
          <pc:chgData name="Aurelien Domont" userId="6da7715ce44349b3" providerId="LiveId" clId="{30A766B1-982E-4295-BCAD-093FA0E8E566}" dt="2023-01-18T05:32:05.537" v="14905" actId="2696"/>
          <pc:sldLayoutMkLst>
            <pc:docMk/>
            <pc:sldMasterMk cId="3872030774" sldId="2147483681"/>
            <pc:sldLayoutMk cId="2184974730" sldId="2147483688"/>
          </pc:sldLayoutMkLst>
        </pc:sldLayoutChg>
        <pc:sldLayoutChg chg="del">
          <pc:chgData name="Aurelien Domont" userId="6da7715ce44349b3" providerId="LiveId" clId="{30A766B1-982E-4295-BCAD-093FA0E8E566}" dt="2023-01-18T05:32:05.539" v="14906" actId="2696"/>
          <pc:sldLayoutMkLst>
            <pc:docMk/>
            <pc:sldMasterMk cId="3872030774" sldId="2147483681"/>
            <pc:sldLayoutMk cId="4003735030" sldId="2147483689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88" v="14588" actId="2696"/>
        <pc:sldMasterMkLst>
          <pc:docMk/>
          <pc:sldMasterMk cId="3382615535" sldId="2147483690"/>
        </pc:sldMasterMkLst>
        <pc:sldLayoutChg chg="del">
          <pc:chgData name="Aurelien Domont" userId="6da7715ce44349b3" providerId="LiveId" clId="{30A766B1-982E-4295-BCAD-093FA0E8E566}" dt="2023-01-18T05:32:05.076" v="14580" actId="2696"/>
          <pc:sldLayoutMkLst>
            <pc:docMk/>
            <pc:sldMasterMk cId="3382615535" sldId="2147483690"/>
            <pc:sldLayoutMk cId="2736195039" sldId="2147483691"/>
          </pc:sldLayoutMkLst>
        </pc:sldLayoutChg>
        <pc:sldLayoutChg chg="del">
          <pc:chgData name="Aurelien Domont" userId="6da7715ce44349b3" providerId="LiveId" clId="{30A766B1-982E-4295-BCAD-093FA0E8E566}" dt="2023-01-18T05:32:05.078" v="14581" actId="2696"/>
          <pc:sldLayoutMkLst>
            <pc:docMk/>
            <pc:sldMasterMk cId="3382615535" sldId="2147483690"/>
            <pc:sldLayoutMk cId="1123557476" sldId="2147483692"/>
          </pc:sldLayoutMkLst>
        </pc:sldLayoutChg>
        <pc:sldLayoutChg chg="del">
          <pc:chgData name="Aurelien Domont" userId="6da7715ce44349b3" providerId="LiveId" clId="{30A766B1-982E-4295-BCAD-093FA0E8E566}" dt="2023-01-18T05:32:05.080" v="14582" actId="2696"/>
          <pc:sldLayoutMkLst>
            <pc:docMk/>
            <pc:sldMasterMk cId="3382615535" sldId="2147483690"/>
            <pc:sldLayoutMk cId="3545533428" sldId="2147483693"/>
          </pc:sldLayoutMkLst>
        </pc:sldLayoutChg>
        <pc:sldLayoutChg chg="del">
          <pc:chgData name="Aurelien Domont" userId="6da7715ce44349b3" providerId="LiveId" clId="{30A766B1-982E-4295-BCAD-093FA0E8E566}" dt="2023-01-18T05:32:05.081" v="14583" actId="2696"/>
          <pc:sldLayoutMkLst>
            <pc:docMk/>
            <pc:sldMasterMk cId="3382615535" sldId="2147483690"/>
            <pc:sldLayoutMk cId="643324256" sldId="2147483694"/>
          </pc:sldLayoutMkLst>
        </pc:sldLayoutChg>
        <pc:sldLayoutChg chg="del">
          <pc:chgData name="Aurelien Domont" userId="6da7715ce44349b3" providerId="LiveId" clId="{30A766B1-982E-4295-BCAD-093FA0E8E566}" dt="2023-01-18T05:32:05.083" v="14584" actId="2696"/>
          <pc:sldLayoutMkLst>
            <pc:docMk/>
            <pc:sldMasterMk cId="3382615535" sldId="2147483690"/>
            <pc:sldLayoutMk cId="2000142771" sldId="2147483695"/>
          </pc:sldLayoutMkLst>
        </pc:sldLayoutChg>
        <pc:sldLayoutChg chg="del">
          <pc:chgData name="Aurelien Domont" userId="6da7715ce44349b3" providerId="LiveId" clId="{30A766B1-982E-4295-BCAD-093FA0E8E566}" dt="2023-01-18T05:32:05.084" v="14585" actId="2696"/>
          <pc:sldLayoutMkLst>
            <pc:docMk/>
            <pc:sldMasterMk cId="3382615535" sldId="2147483690"/>
            <pc:sldLayoutMk cId="2214917631" sldId="2147483696"/>
          </pc:sldLayoutMkLst>
        </pc:sldLayoutChg>
        <pc:sldLayoutChg chg="del">
          <pc:chgData name="Aurelien Domont" userId="6da7715ce44349b3" providerId="LiveId" clId="{30A766B1-982E-4295-BCAD-093FA0E8E566}" dt="2023-01-18T05:32:05.085" v="14586" actId="2696"/>
          <pc:sldLayoutMkLst>
            <pc:docMk/>
            <pc:sldMasterMk cId="3382615535" sldId="2147483690"/>
            <pc:sldLayoutMk cId="376464342" sldId="2147483697"/>
          </pc:sldLayoutMkLst>
        </pc:sldLayoutChg>
        <pc:sldLayoutChg chg="del">
          <pc:chgData name="Aurelien Domont" userId="6da7715ce44349b3" providerId="LiveId" clId="{30A766B1-982E-4295-BCAD-093FA0E8E566}" dt="2023-01-18T05:32:05.086" v="14587" actId="2696"/>
          <pc:sldLayoutMkLst>
            <pc:docMk/>
            <pc:sldMasterMk cId="3382615535" sldId="2147483690"/>
            <pc:sldLayoutMk cId="1747613660" sldId="2147483698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97" v="14669" actId="2696"/>
        <pc:sldMasterMkLst>
          <pc:docMk/>
          <pc:sldMasterMk cId="3737682894" sldId="2147483699"/>
        </pc:sldMasterMkLst>
        <pc:sldLayoutChg chg="del">
          <pc:chgData name="Aurelien Domont" userId="6da7715ce44349b3" providerId="LiveId" clId="{30A766B1-982E-4295-BCAD-093FA0E8E566}" dt="2023-01-18T05:32:05.184" v="14661" actId="2696"/>
          <pc:sldLayoutMkLst>
            <pc:docMk/>
            <pc:sldMasterMk cId="3737682894" sldId="2147483699"/>
            <pc:sldLayoutMk cId="3941143163" sldId="2147483700"/>
          </pc:sldLayoutMkLst>
        </pc:sldLayoutChg>
        <pc:sldLayoutChg chg="del">
          <pc:chgData name="Aurelien Domont" userId="6da7715ce44349b3" providerId="LiveId" clId="{30A766B1-982E-4295-BCAD-093FA0E8E566}" dt="2023-01-18T05:32:05.185" v="14662" actId="2696"/>
          <pc:sldLayoutMkLst>
            <pc:docMk/>
            <pc:sldMasterMk cId="3737682894" sldId="2147483699"/>
            <pc:sldLayoutMk cId="2058451958" sldId="2147483701"/>
          </pc:sldLayoutMkLst>
        </pc:sldLayoutChg>
        <pc:sldLayoutChg chg="del">
          <pc:chgData name="Aurelien Domont" userId="6da7715ce44349b3" providerId="LiveId" clId="{30A766B1-982E-4295-BCAD-093FA0E8E566}" dt="2023-01-18T05:32:05.187" v="14663" actId="2696"/>
          <pc:sldLayoutMkLst>
            <pc:docMk/>
            <pc:sldMasterMk cId="3737682894" sldId="2147483699"/>
            <pc:sldLayoutMk cId="1681557494" sldId="2147483702"/>
          </pc:sldLayoutMkLst>
        </pc:sldLayoutChg>
        <pc:sldLayoutChg chg="del">
          <pc:chgData name="Aurelien Domont" userId="6da7715ce44349b3" providerId="LiveId" clId="{30A766B1-982E-4295-BCAD-093FA0E8E566}" dt="2023-01-18T05:32:05.188" v="14664" actId="2696"/>
          <pc:sldLayoutMkLst>
            <pc:docMk/>
            <pc:sldMasterMk cId="3737682894" sldId="2147483699"/>
            <pc:sldLayoutMk cId="1029685382" sldId="2147483703"/>
          </pc:sldLayoutMkLst>
        </pc:sldLayoutChg>
        <pc:sldLayoutChg chg="del">
          <pc:chgData name="Aurelien Domont" userId="6da7715ce44349b3" providerId="LiveId" clId="{30A766B1-982E-4295-BCAD-093FA0E8E566}" dt="2023-01-18T05:32:05.191" v="14665" actId="2696"/>
          <pc:sldLayoutMkLst>
            <pc:docMk/>
            <pc:sldMasterMk cId="3737682894" sldId="2147483699"/>
            <pc:sldLayoutMk cId="3660413580" sldId="2147483704"/>
          </pc:sldLayoutMkLst>
        </pc:sldLayoutChg>
        <pc:sldLayoutChg chg="del">
          <pc:chgData name="Aurelien Domont" userId="6da7715ce44349b3" providerId="LiveId" clId="{30A766B1-982E-4295-BCAD-093FA0E8E566}" dt="2023-01-18T05:32:05.192" v="14666" actId="2696"/>
          <pc:sldLayoutMkLst>
            <pc:docMk/>
            <pc:sldMasterMk cId="3737682894" sldId="2147483699"/>
            <pc:sldLayoutMk cId="3078975890" sldId="2147483705"/>
          </pc:sldLayoutMkLst>
        </pc:sldLayoutChg>
        <pc:sldLayoutChg chg="del">
          <pc:chgData name="Aurelien Domont" userId="6da7715ce44349b3" providerId="LiveId" clId="{30A766B1-982E-4295-BCAD-093FA0E8E566}" dt="2023-01-18T05:32:05.194" v="14667" actId="2696"/>
          <pc:sldLayoutMkLst>
            <pc:docMk/>
            <pc:sldMasterMk cId="3737682894" sldId="2147483699"/>
            <pc:sldLayoutMk cId="3385793471" sldId="2147483706"/>
          </pc:sldLayoutMkLst>
        </pc:sldLayoutChg>
        <pc:sldLayoutChg chg="del">
          <pc:chgData name="Aurelien Domont" userId="6da7715ce44349b3" providerId="LiveId" clId="{30A766B1-982E-4295-BCAD-093FA0E8E566}" dt="2023-01-18T05:32:05.195" v="14668" actId="2696"/>
          <pc:sldLayoutMkLst>
            <pc:docMk/>
            <pc:sldMasterMk cId="3737682894" sldId="2147483699"/>
            <pc:sldLayoutMk cId="630774064" sldId="2147483707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04" v="14749" actId="2696"/>
        <pc:sldMasterMkLst>
          <pc:docMk/>
          <pc:sldMasterMk cId="1813747962" sldId="2147483708"/>
        </pc:sldMasterMkLst>
        <pc:sldLayoutChg chg="del">
          <pc:chgData name="Aurelien Domont" userId="6da7715ce44349b3" providerId="LiveId" clId="{30A766B1-982E-4295-BCAD-093FA0E8E566}" dt="2023-01-18T05:32:05.294" v="14741" actId="2696"/>
          <pc:sldLayoutMkLst>
            <pc:docMk/>
            <pc:sldMasterMk cId="1813747962" sldId="2147483708"/>
            <pc:sldLayoutMk cId="784174892" sldId="2147483709"/>
          </pc:sldLayoutMkLst>
        </pc:sldLayoutChg>
        <pc:sldLayoutChg chg="del">
          <pc:chgData name="Aurelien Domont" userId="6da7715ce44349b3" providerId="LiveId" clId="{30A766B1-982E-4295-BCAD-093FA0E8E566}" dt="2023-01-18T05:32:05.295" v="14742" actId="2696"/>
          <pc:sldLayoutMkLst>
            <pc:docMk/>
            <pc:sldMasterMk cId="1813747962" sldId="2147483708"/>
            <pc:sldLayoutMk cId="3369629229" sldId="2147483710"/>
          </pc:sldLayoutMkLst>
        </pc:sldLayoutChg>
        <pc:sldLayoutChg chg="del">
          <pc:chgData name="Aurelien Domont" userId="6da7715ce44349b3" providerId="LiveId" clId="{30A766B1-982E-4295-BCAD-093FA0E8E566}" dt="2023-01-18T05:32:05.296" v="14743" actId="2696"/>
          <pc:sldLayoutMkLst>
            <pc:docMk/>
            <pc:sldMasterMk cId="1813747962" sldId="2147483708"/>
            <pc:sldLayoutMk cId="615585253" sldId="2147483711"/>
          </pc:sldLayoutMkLst>
        </pc:sldLayoutChg>
        <pc:sldLayoutChg chg="del">
          <pc:chgData name="Aurelien Domont" userId="6da7715ce44349b3" providerId="LiveId" clId="{30A766B1-982E-4295-BCAD-093FA0E8E566}" dt="2023-01-18T05:32:05.298" v="14744" actId="2696"/>
          <pc:sldLayoutMkLst>
            <pc:docMk/>
            <pc:sldMasterMk cId="1813747962" sldId="2147483708"/>
            <pc:sldLayoutMk cId="2388299464" sldId="2147483712"/>
          </pc:sldLayoutMkLst>
        </pc:sldLayoutChg>
        <pc:sldLayoutChg chg="del">
          <pc:chgData name="Aurelien Domont" userId="6da7715ce44349b3" providerId="LiveId" clId="{30A766B1-982E-4295-BCAD-093FA0E8E566}" dt="2023-01-18T05:32:05.299" v="14745" actId="2696"/>
          <pc:sldLayoutMkLst>
            <pc:docMk/>
            <pc:sldMasterMk cId="1813747962" sldId="2147483708"/>
            <pc:sldLayoutMk cId="3844194537" sldId="2147483713"/>
          </pc:sldLayoutMkLst>
        </pc:sldLayoutChg>
        <pc:sldLayoutChg chg="del">
          <pc:chgData name="Aurelien Domont" userId="6da7715ce44349b3" providerId="LiveId" clId="{30A766B1-982E-4295-BCAD-093FA0E8E566}" dt="2023-01-18T05:32:05.300" v="14746" actId="2696"/>
          <pc:sldLayoutMkLst>
            <pc:docMk/>
            <pc:sldMasterMk cId="1813747962" sldId="2147483708"/>
            <pc:sldLayoutMk cId="2912154990" sldId="2147483714"/>
          </pc:sldLayoutMkLst>
        </pc:sldLayoutChg>
        <pc:sldLayoutChg chg="del">
          <pc:chgData name="Aurelien Domont" userId="6da7715ce44349b3" providerId="LiveId" clId="{30A766B1-982E-4295-BCAD-093FA0E8E566}" dt="2023-01-18T05:32:05.301" v="14747" actId="2696"/>
          <pc:sldLayoutMkLst>
            <pc:docMk/>
            <pc:sldMasterMk cId="1813747962" sldId="2147483708"/>
            <pc:sldLayoutMk cId="54201085" sldId="2147483715"/>
          </pc:sldLayoutMkLst>
        </pc:sldLayoutChg>
        <pc:sldLayoutChg chg="del">
          <pc:chgData name="Aurelien Domont" userId="6da7715ce44349b3" providerId="LiveId" clId="{30A766B1-982E-4295-BCAD-093FA0E8E566}" dt="2023-01-18T05:32:05.302" v="14748" actId="2696"/>
          <pc:sldLayoutMkLst>
            <pc:docMk/>
            <pc:sldMasterMk cId="1813747962" sldId="2147483708"/>
            <pc:sldLayoutMk cId="1923437325" sldId="2147483716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24" v="14836" actId="2696"/>
        <pc:sldMasterMkLst>
          <pc:docMk/>
          <pc:sldMasterMk cId="2740974196" sldId="2147483717"/>
        </pc:sldMasterMkLst>
        <pc:sldLayoutChg chg="del">
          <pc:chgData name="Aurelien Domont" userId="6da7715ce44349b3" providerId="LiveId" clId="{30A766B1-982E-4295-BCAD-093FA0E8E566}" dt="2023-01-18T05:32:05.412" v="14828" actId="2696"/>
          <pc:sldLayoutMkLst>
            <pc:docMk/>
            <pc:sldMasterMk cId="2740974196" sldId="2147483717"/>
            <pc:sldLayoutMk cId="1159162756" sldId="2147483718"/>
          </pc:sldLayoutMkLst>
        </pc:sldLayoutChg>
        <pc:sldLayoutChg chg="del">
          <pc:chgData name="Aurelien Domont" userId="6da7715ce44349b3" providerId="LiveId" clId="{30A766B1-982E-4295-BCAD-093FA0E8E566}" dt="2023-01-18T05:32:05.413" v="14829" actId="2696"/>
          <pc:sldLayoutMkLst>
            <pc:docMk/>
            <pc:sldMasterMk cId="2740974196" sldId="2147483717"/>
            <pc:sldLayoutMk cId="2400806466" sldId="2147483719"/>
          </pc:sldLayoutMkLst>
        </pc:sldLayoutChg>
        <pc:sldLayoutChg chg="del">
          <pc:chgData name="Aurelien Domont" userId="6da7715ce44349b3" providerId="LiveId" clId="{30A766B1-982E-4295-BCAD-093FA0E8E566}" dt="2023-01-18T05:32:05.414" v="14830" actId="2696"/>
          <pc:sldLayoutMkLst>
            <pc:docMk/>
            <pc:sldMasterMk cId="2740974196" sldId="2147483717"/>
            <pc:sldLayoutMk cId="3836402366" sldId="2147483720"/>
          </pc:sldLayoutMkLst>
        </pc:sldLayoutChg>
        <pc:sldLayoutChg chg="del">
          <pc:chgData name="Aurelien Domont" userId="6da7715ce44349b3" providerId="LiveId" clId="{30A766B1-982E-4295-BCAD-093FA0E8E566}" dt="2023-01-18T05:32:05.416" v="14831" actId="2696"/>
          <pc:sldLayoutMkLst>
            <pc:docMk/>
            <pc:sldMasterMk cId="2740974196" sldId="2147483717"/>
            <pc:sldLayoutMk cId="1067950092" sldId="2147483721"/>
          </pc:sldLayoutMkLst>
        </pc:sldLayoutChg>
        <pc:sldLayoutChg chg="del">
          <pc:chgData name="Aurelien Domont" userId="6da7715ce44349b3" providerId="LiveId" clId="{30A766B1-982E-4295-BCAD-093FA0E8E566}" dt="2023-01-18T05:32:05.417" v="14832" actId="2696"/>
          <pc:sldLayoutMkLst>
            <pc:docMk/>
            <pc:sldMasterMk cId="2740974196" sldId="2147483717"/>
            <pc:sldLayoutMk cId="1121026184" sldId="2147483722"/>
          </pc:sldLayoutMkLst>
        </pc:sldLayoutChg>
        <pc:sldLayoutChg chg="del">
          <pc:chgData name="Aurelien Domont" userId="6da7715ce44349b3" providerId="LiveId" clId="{30A766B1-982E-4295-BCAD-093FA0E8E566}" dt="2023-01-18T05:32:05.418" v="14833" actId="2696"/>
          <pc:sldLayoutMkLst>
            <pc:docMk/>
            <pc:sldMasterMk cId="2740974196" sldId="2147483717"/>
            <pc:sldLayoutMk cId="2655760981" sldId="2147483723"/>
          </pc:sldLayoutMkLst>
        </pc:sldLayoutChg>
        <pc:sldLayoutChg chg="del">
          <pc:chgData name="Aurelien Domont" userId="6da7715ce44349b3" providerId="LiveId" clId="{30A766B1-982E-4295-BCAD-093FA0E8E566}" dt="2023-01-18T05:32:05.419" v="14834" actId="2696"/>
          <pc:sldLayoutMkLst>
            <pc:docMk/>
            <pc:sldMasterMk cId="2740974196" sldId="2147483717"/>
            <pc:sldLayoutMk cId="4085592818" sldId="2147483724"/>
          </pc:sldLayoutMkLst>
        </pc:sldLayoutChg>
        <pc:sldLayoutChg chg="del">
          <pc:chgData name="Aurelien Domont" userId="6da7715ce44349b3" providerId="LiveId" clId="{30A766B1-982E-4295-BCAD-093FA0E8E566}" dt="2023-01-18T05:32:05.420" v="14835" actId="2696"/>
          <pc:sldLayoutMkLst>
            <pc:docMk/>
            <pc:sldMasterMk cId="2740974196" sldId="2147483717"/>
            <pc:sldLayoutMk cId="4174988140" sldId="2147483725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12" v="14534" actId="2696"/>
        <pc:sldMasterMkLst>
          <pc:docMk/>
          <pc:sldMasterMk cId="3410967642" sldId="2147483726"/>
        </pc:sldMasterMkLst>
        <pc:sldLayoutChg chg="del">
          <pc:chgData name="Aurelien Domont" userId="6da7715ce44349b3" providerId="LiveId" clId="{30A766B1-982E-4295-BCAD-093FA0E8E566}" dt="2023-01-18T05:32:05.003" v="14526" actId="2696"/>
          <pc:sldLayoutMkLst>
            <pc:docMk/>
            <pc:sldMasterMk cId="3410967642" sldId="2147483726"/>
            <pc:sldLayoutMk cId="1636102530" sldId="2147483727"/>
          </pc:sldLayoutMkLst>
        </pc:sldLayoutChg>
        <pc:sldLayoutChg chg="del">
          <pc:chgData name="Aurelien Domont" userId="6da7715ce44349b3" providerId="LiveId" clId="{30A766B1-982E-4295-BCAD-093FA0E8E566}" dt="2023-01-18T05:32:05.003" v="14527" actId="2696"/>
          <pc:sldLayoutMkLst>
            <pc:docMk/>
            <pc:sldMasterMk cId="3410967642" sldId="2147483726"/>
            <pc:sldLayoutMk cId="2355500554" sldId="2147483728"/>
          </pc:sldLayoutMkLst>
        </pc:sldLayoutChg>
        <pc:sldLayoutChg chg="del">
          <pc:chgData name="Aurelien Domont" userId="6da7715ce44349b3" providerId="LiveId" clId="{30A766B1-982E-4295-BCAD-093FA0E8E566}" dt="2023-01-18T05:32:05.005" v="14528" actId="2696"/>
          <pc:sldLayoutMkLst>
            <pc:docMk/>
            <pc:sldMasterMk cId="3410967642" sldId="2147483726"/>
            <pc:sldLayoutMk cId="530562029" sldId="2147483729"/>
          </pc:sldLayoutMkLst>
        </pc:sldLayoutChg>
        <pc:sldLayoutChg chg="del">
          <pc:chgData name="Aurelien Domont" userId="6da7715ce44349b3" providerId="LiveId" clId="{30A766B1-982E-4295-BCAD-093FA0E8E566}" dt="2023-01-18T05:32:05.005" v="14529" actId="2696"/>
          <pc:sldLayoutMkLst>
            <pc:docMk/>
            <pc:sldMasterMk cId="3410967642" sldId="2147483726"/>
            <pc:sldLayoutMk cId="1152195906" sldId="2147483730"/>
          </pc:sldLayoutMkLst>
        </pc:sldLayoutChg>
        <pc:sldLayoutChg chg="del">
          <pc:chgData name="Aurelien Domont" userId="6da7715ce44349b3" providerId="LiveId" clId="{30A766B1-982E-4295-BCAD-093FA0E8E566}" dt="2023-01-18T05:32:05.007" v="14530" actId="2696"/>
          <pc:sldLayoutMkLst>
            <pc:docMk/>
            <pc:sldMasterMk cId="3410967642" sldId="2147483726"/>
            <pc:sldLayoutMk cId="801442958" sldId="2147483731"/>
          </pc:sldLayoutMkLst>
        </pc:sldLayoutChg>
        <pc:sldLayoutChg chg="del">
          <pc:chgData name="Aurelien Domont" userId="6da7715ce44349b3" providerId="LiveId" clId="{30A766B1-982E-4295-BCAD-093FA0E8E566}" dt="2023-01-18T05:32:05.008" v="14531" actId="2696"/>
          <pc:sldLayoutMkLst>
            <pc:docMk/>
            <pc:sldMasterMk cId="3410967642" sldId="2147483726"/>
            <pc:sldLayoutMk cId="1285599503" sldId="2147483732"/>
          </pc:sldLayoutMkLst>
        </pc:sldLayoutChg>
        <pc:sldLayoutChg chg="del">
          <pc:chgData name="Aurelien Domont" userId="6da7715ce44349b3" providerId="LiveId" clId="{30A766B1-982E-4295-BCAD-093FA0E8E566}" dt="2023-01-18T05:32:05.009" v="14532" actId="2696"/>
          <pc:sldLayoutMkLst>
            <pc:docMk/>
            <pc:sldMasterMk cId="3410967642" sldId="2147483726"/>
            <pc:sldLayoutMk cId="1110878311" sldId="2147483733"/>
          </pc:sldLayoutMkLst>
        </pc:sldLayoutChg>
        <pc:sldLayoutChg chg="del">
          <pc:chgData name="Aurelien Domont" userId="6da7715ce44349b3" providerId="LiveId" clId="{30A766B1-982E-4295-BCAD-093FA0E8E566}" dt="2023-01-18T05:32:05.010" v="14533" actId="2696"/>
          <pc:sldLayoutMkLst>
            <pc:docMk/>
            <pc:sldMasterMk cId="3410967642" sldId="2147483726"/>
            <pc:sldLayoutMk cId="1658793984" sldId="2147483734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07" v="14606" actId="2696"/>
        <pc:sldMasterMkLst>
          <pc:docMk/>
          <pc:sldMasterMk cId="2937152409" sldId="2147483735"/>
        </pc:sldMasterMkLst>
        <pc:sldLayoutChg chg="del">
          <pc:chgData name="Aurelien Domont" userId="6da7715ce44349b3" providerId="LiveId" clId="{30A766B1-982E-4295-BCAD-093FA0E8E566}" dt="2023-01-18T05:32:05.099" v="14598" actId="2696"/>
          <pc:sldLayoutMkLst>
            <pc:docMk/>
            <pc:sldMasterMk cId="2937152409" sldId="2147483735"/>
            <pc:sldLayoutMk cId="2497509237" sldId="2147483736"/>
          </pc:sldLayoutMkLst>
        </pc:sldLayoutChg>
        <pc:sldLayoutChg chg="del">
          <pc:chgData name="Aurelien Domont" userId="6da7715ce44349b3" providerId="LiveId" clId="{30A766B1-982E-4295-BCAD-093FA0E8E566}" dt="2023-01-18T05:32:05.100" v="14599" actId="2696"/>
          <pc:sldLayoutMkLst>
            <pc:docMk/>
            <pc:sldMasterMk cId="2937152409" sldId="2147483735"/>
            <pc:sldLayoutMk cId="3262727779" sldId="2147483737"/>
          </pc:sldLayoutMkLst>
        </pc:sldLayoutChg>
        <pc:sldLayoutChg chg="del">
          <pc:chgData name="Aurelien Domont" userId="6da7715ce44349b3" providerId="LiveId" clId="{30A766B1-982E-4295-BCAD-093FA0E8E566}" dt="2023-01-18T05:32:05.102" v="14600" actId="2696"/>
          <pc:sldLayoutMkLst>
            <pc:docMk/>
            <pc:sldMasterMk cId="2937152409" sldId="2147483735"/>
            <pc:sldLayoutMk cId="221560042" sldId="2147483738"/>
          </pc:sldLayoutMkLst>
        </pc:sldLayoutChg>
        <pc:sldLayoutChg chg="del">
          <pc:chgData name="Aurelien Domont" userId="6da7715ce44349b3" providerId="LiveId" clId="{30A766B1-982E-4295-BCAD-093FA0E8E566}" dt="2023-01-18T05:32:05.102" v="14601" actId="2696"/>
          <pc:sldLayoutMkLst>
            <pc:docMk/>
            <pc:sldMasterMk cId="2937152409" sldId="2147483735"/>
            <pc:sldLayoutMk cId="4069253138" sldId="2147483739"/>
          </pc:sldLayoutMkLst>
        </pc:sldLayoutChg>
        <pc:sldLayoutChg chg="del">
          <pc:chgData name="Aurelien Domont" userId="6da7715ce44349b3" providerId="LiveId" clId="{30A766B1-982E-4295-BCAD-093FA0E8E566}" dt="2023-01-18T05:32:05.103" v="14602" actId="2696"/>
          <pc:sldLayoutMkLst>
            <pc:docMk/>
            <pc:sldMasterMk cId="2937152409" sldId="2147483735"/>
            <pc:sldLayoutMk cId="2136575366" sldId="2147483740"/>
          </pc:sldLayoutMkLst>
        </pc:sldLayoutChg>
        <pc:sldLayoutChg chg="del">
          <pc:chgData name="Aurelien Domont" userId="6da7715ce44349b3" providerId="LiveId" clId="{30A766B1-982E-4295-BCAD-093FA0E8E566}" dt="2023-01-18T05:32:05.104" v="14603" actId="2696"/>
          <pc:sldLayoutMkLst>
            <pc:docMk/>
            <pc:sldMasterMk cId="2937152409" sldId="2147483735"/>
            <pc:sldLayoutMk cId="3955865734" sldId="2147483741"/>
          </pc:sldLayoutMkLst>
        </pc:sldLayoutChg>
        <pc:sldLayoutChg chg="del">
          <pc:chgData name="Aurelien Domont" userId="6da7715ce44349b3" providerId="LiveId" clId="{30A766B1-982E-4295-BCAD-093FA0E8E566}" dt="2023-01-18T05:32:05.104" v="14604" actId="2696"/>
          <pc:sldLayoutMkLst>
            <pc:docMk/>
            <pc:sldMasterMk cId="2937152409" sldId="2147483735"/>
            <pc:sldLayoutMk cId="2976396142" sldId="2147483742"/>
          </pc:sldLayoutMkLst>
        </pc:sldLayoutChg>
        <pc:sldLayoutChg chg="del">
          <pc:chgData name="Aurelien Domont" userId="6da7715ce44349b3" providerId="LiveId" clId="{30A766B1-982E-4295-BCAD-093FA0E8E566}" dt="2023-01-18T05:32:05.105" v="14605" actId="2696"/>
          <pc:sldLayoutMkLst>
            <pc:docMk/>
            <pc:sldMasterMk cId="2937152409" sldId="2147483735"/>
            <pc:sldLayoutMk cId="1760056921" sldId="2147483743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34" v="14696" actId="2696"/>
        <pc:sldMasterMkLst>
          <pc:docMk/>
          <pc:sldMasterMk cId="3193935220" sldId="2147483744"/>
        </pc:sldMasterMkLst>
        <pc:sldLayoutChg chg="del">
          <pc:chgData name="Aurelien Domont" userId="6da7715ce44349b3" providerId="LiveId" clId="{30A766B1-982E-4295-BCAD-093FA0E8E566}" dt="2023-01-18T05:32:05.226" v="14688" actId="2696"/>
          <pc:sldLayoutMkLst>
            <pc:docMk/>
            <pc:sldMasterMk cId="3193935220" sldId="2147483744"/>
            <pc:sldLayoutMk cId="2060143357" sldId="2147483745"/>
          </pc:sldLayoutMkLst>
        </pc:sldLayoutChg>
        <pc:sldLayoutChg chg="del">
          <pc:chgData name="Aurelien Domont" userId="6da7715ce44349b3" providerId="LiveId" clId="{30A766B1-982E-4295-BCAD-093FA0E8E566}" dt="2023-01-18T05:32:05.227" v="14689" actId="2696"/>
          <pc:sldLayoutMkLst>
            <pc:docMk/>
            <pc:sldMasterMk cId="3193935220" sldId="2147483744"/>
            <pc:sldLayoutMk cId="1515808018" sldId="2147483746"/>
          </pc:sldLayoutMkLst>
        </pc:sldLayoutChg>
        <pc:sldLayoutChg chg="del">
          <pc:chgData name="Aurelien Domont" userId="6da7715ce44349b3" providerId="LiveId" clId="{30A766B1-982E-4295-BCAD-093FA0E8E566}" dt="2023-01-18T05:32:05.228" v="14690" actId="2696"/>
          <pc:sldLayoutMkLst>
            <pc:docMk/>
            <pc:sldMasterMk cId="3193935220" sldId="2147483744"/>
            <pc:sldLayoutMk cId="1648064852" sldId="2147483747"/>
          </pc:sldLayoutMkLst>
        </pc:sldLayoutChg>
        <pc:sldLayoutChg chg="del">
          <pc:chgData name="Aurelien Domont" userId="6da7715ce44349b3" providerId="LiveId" clId="{30A766B1-982E-4295-BCAD-093FA0E8E566}" dt="2023-01-18T05:32:05.230" v="14691" actId="2696"/>
          <pc:sldLayoutMkLst>
            <pc:docMk/>
            <pc:sldMasterMk cId="3193935220" sldId="2147483744"/>
            <pc:sldLayoutMk cId="679772486" sldId="2147483748"/>
          </pc:sldLayoutMkLst>
        </pc:sldLayoutChg>
        <pc:sldLayoutChg chg="del">
          <pc:chgData name="Aurelien Domont" userId="6da7715ce44349b3" providerId="LiveId" clId="{30A766B1-982E-4295-BCAD-093FA0E8E566}" dt="2023-01-18T05:32:05.231" v="14692" actId="2696"/>
          <pc:sldLayoutMkLst>
            <pc:docMk/>
            <pc:sldMasterMk cId="3193935220" sldId="2147483744"/>
            <pc:sldLayoutMk cId="950922922" sldId="2147483749"/>
          </pc:sldLayoutMkLst>
        </pc:sldLayoutChg>
        <pc:sldLayoutChg chg="del">
          <pc:chgData name="Aurelien Domont" userId="6da7715ce44349b3" providerId="LiveId" clId="{30A766B1-982E-4295-BCAD-093FA0E8E566}" dt="2023-01-18T05:32:05.231" v="14693" actId="2696"/>
          <pc:sldLayoutMkLst>
            <pc:docMk/>
            <pc:sldMasterMk cId="3193935220" sldId="2147483744"/>
            <pc:sldLayoutMk cId="4257427715" sldId="2147483750"/>
          </pc:sldLayoutMkLst>
        </pc:sldLayoutChg>
        <pc:sldLayoutChg chg="del">
          <pc:chgData name="Aurelien Domont" userId="6da7715ce44349b3" providerId="LiveId" clId="{30A766B1-982E-4295-BCAD-093FA0E8E566}" dt="2023-01-18T05:32:05.232" v="14694" actId="2696"/>
          <pc:sldLayoutMkLst>
            <pc:docMk/>
            <pc:sldMasterMk cId="3193935220" sldId="2147483744"/>
            <pc:sldLayoutMk cId="1752190014" sldId="2147483751"/>
          </pc:sldLayoutMkLst>
        </pc:sldLayoutChg>
        <pc:sldLayoutChg chg="del">
          <pc:chgData name="Aurelien Domont" userId="6da7715ce44349b3" providerId="LiveId" clId="{30A766B1-982E-4295-BCAD-093FA0E8E566}" dt="2023-01-18T05:32:05.232" v="14695" actId="2696"/>
          <pc:sldLayoutMkLst>
            <pc:docMk/>
            <pc:sldMasterMk cId="3193935220" sldId="2147483744"/>
            <pc:sldLayoutMk cId="2880958835" sldId="2147483752"/>
          </pc:sldLayoutMkLst>
        </pc:sldLayoutChg>
      </pc:sldMasterChg>
      <pc:sldMasterChg chg="addSp del delSldLayout modSldLayout">
        <pc:chgData name="Aurelien Domont" userId="6da7715ce44349b3" providerId="LiveId" clId="{30A766B1-982E-4295-BCAD-093FA0E8E566}" dt="2023-01-18T05:32:05.342" v="14775" actId="2696"/>
        <pc:sldMasterMkLst>
          <pc:docMk/>
          <pc:sldMasterMk cId="181046878" sldId="2147483753"/>
        </pc:sldMasterMkLst>
        <pc:sldLayoutChg chg="addSp del">
          <pc:chgData name="Aurelien Domont" userId="6da7715ce44349b3" providerId="LiveId" clId="{30A766B1-982E-4295-BCAD-093FA0E8E566}" dt="2023-01-18T05:32:05.330" v="14768" actId="2696"/>
          <pc:sldLayoutMkLst>
            <pc:docMk/>
            <pc:sldMasterMk cId="181046878" sldId="2147483753"/>
            <pc:sldLayoutMk cId="28478903" sldId="2147483754"/>
          </pc:sldLayoutMkLst>
        </pc:sldLayoutChg>
        <pc:sldLayoutChg chg="addSp del">
          <pc:chgData name="Aurelien Domont" userId="6da7715ce44349b3" providerId="LiveId" clId="{30A766B1-982E-4295-BCAD-093FA0E8E566}" dt="2023-01-18T05:32:05.332" v="14769" actId="2696"/>
          <pc:sldLayoutMkLst>
            <pc:docMk/>
            <pc:sldMasterMk cId="181046878" sldId="2147483753"/>
            <pc:sldLayoutMk cId="1730798019" sldId="2147483755"/>
          </pc:sldLayoutMkLst>
        </pc:sldLayoutChg>
        <pc:sldLayoutChg chg="addSp del">
          <pc:chgData name="Aurelien Domont" userId="6da7715ce44349b3" providerId="LiveId" clId="{30A766B1-982E-4295-BCAD-093FA0E8E566}" dt="2023-01-18T05:32:05.334" v="14770" actId="2696"/>
          <pc:sldLayoutMkLst>
            <pc:docMk/>
            <pc:sldMasterMk cId="181046878" sldId="2147483753"/>
            <pc:sldLayoutMk cId="1460037296" sldId="2147483756"/>
          </pc:sldLayoutMkLst>
        </pc:sldLayoutChg>
        <pc:sldLayoutChg chg="addSp del">
          <pc:chgData name="Aurelien Domont" userId="6da7715ce44349b3" providerId="LiveId" clId="{30A766B1-982E-4295-BCAD-093FA0E8E566}" dt="2023-01-18T05:32:05.335" v="14771" actId="2696"/>
          <pc:sldLayoutMkLst>
            <pc:docMk/>
            <pc:sldMasterMk cId="181046878" sldId="2147483753"/>
            <pc:sldLayoutMk cId="3243879907" sldId="2147483757"/>
          </pc:sldLayoutMkLst>
        </pc:sldLayoutChg>
        <pc:sldLayoutChg chg="addSp del">
          <pc:chgData name="Aurelien Domont" userId="6da7715ce44349b3" providerId="LiveId" clId="{30A766B1-982E-4295-BCAD-093FA0E8E566}" dt="2023-01-18T05:32:05.337" v="14772" actId="2696"/>
          <pc:sldLayoutMkLst>
            <pc:docMk/>
            <pc:sldMasterMk cId="181046878" sldId="2147483753"/>
            <pc:sldLayoutMk cId="3401697793" sldId="2147483758"/>
          </pc:sldLayoutMkLst>
        </pc:sldLayoutChg>
        <pc:sldLayoutChg chg="addSp del">
          <pc:chgData name="Aurelien Domont" userId="6da7715ce44349b3" providerId="LiveId" clId="{30A766B1-982E-4295-BCAD-093FA0E8E566}" dt="2023-01-18T05:32:05.338" v="14773" actId="2696"/>
          <pc:sldLayoutMkLst>
            <pc:docMk/>
            <pc:sldMasterMk cId="181046878" sldId="2147483753"/>
            <pc:sldLayoutMk cId="2290861631" sldId="2147483759"/>
          </pc:sldLayoutMkLst>
        </pc:sldLayoutChg>
        <pc:sldLayoutChg chg="addSp del">
          <pc:chgData name="Aurelien Domont" userId="6da7715ce44349b3" providerId="LiveId" clId="{30A766B1-982E-4295-BCAD-093FA0E8E566}" dt="2023-01-18T05:32:05.339" v="14774" actId="2696"/>
          <pc:sldLayoutMkLst>
            <pc:docMk/>
            <pc:sldMasterMk cId="181046878" sldId="2147483753"/>
            <pc:sldLayoutMk cId="2209325421" sldId="2147483760"/>
          </pc:sldLayoutMkLst>
        </pc:sldLayoutChg>
      </pc:sldMasterChg>
      <pc:sldMasterChg chg="addSp del delSldLayout modSldLayout">
        <pc:chgData name="Aurelien Domont" userId="6da7715ce44349b3" providerId="LiveId" clId="{30A766B1-982E-4295-BCAD-093FA0E8E566}" dt="2023-01-18T05:32:05.443" v="14844" actId="2696"/>
        <pc:sldMasterMkLst>
          <pc:docMk/>
          <pc:sldMasterMk cId="2507157224" sldId="2147483761"/>
        </pc:sldMasterMkLst>
        <pc:sldLayoutChg chg="addSp del">
          <pc:chgData name="Aurelien Domont" userId="6da7715ce44349b3" providerId="LiveId" clId="{30A766B1-982E-4295-BCAD-093FA0E8E566}" dt="2023-01-18T05:32:05.426" v="14837" actId="2696"/>
          <pc:sldLayoutMkLst>
            <pc:docMk/>
            <pc:sldMasterMk cId="2507157224" sldId="2147483761"/>
            <pc:sldLayoutMk cId="3337747593" sldId="2147483762"/>
          </pc:sldLayoutMkLst>
        </pc:sldLayoutChg>
        <pc:sldLayoutChg chg="addSp del">
          <pc:chgData name="Aurelien Domont" userId="6da7715ce44349b3" providerId="LiveId" clId="{30A766B1-982E-4295-BCAD-093FA0E8E566}" dt="2023-01-18T05:32:05.429" v="14838" actId="2696"/>
          <pc:sldLayoutMkLst>
            <pc:docMk/>
            <pc:sldMasterMk cId="2507157224" sldId="2147483761"/>
            <pc:sldLayoutMk cId="2375586595" sldId="2147483763"/>
          </pc:sldLayoutMkLst>
        </pc:sldLayoutChg>
        <pc:sldLayoutChg chg="addSp del">
          <pc:chgData name="Aurelien Domont" userId="6da7715ce44349b3" providerId="LiveId" clId="{30A766B1-982E-4295-BCAD-093FA0E8E566}" dt="2023-01-18T05:32:05.430" v="14839" actId="2696"/>
          <pc:sldLayoutMkLst>
            <pc:docMk/>
            <pc:sldMasterMk cId="2507157224" sldId="2147483761"/>
            <pc:sldLayoutMk cId="2830682155" sldId="2147483764"/>
          </pc:sldLayoutMkLst>
        </pc:sldLayoutChg>
        <pc:sldLayoutChg chg="addSp del">
          <pc:chgData name="Aurelien Domont" userId="6da7715ce44349b3" providerId="LiveId" clId="{30A766B1-982E-4295-BCAD-093FA0E8E566}" dt="2023-01-18T05:32:05.433" v="14840" actId="2696"/>
          <pc:sldLayoutMkLst>
            <pc:docMk/>
            <pc:sldMasterMk cId="2507157224" sldId="2147483761"/>
            <pc:sldLayoutMk cId="4152784167" sldId="2147483765"/>
          </pc:sldLayoutMkLst>
        </pc:sldLayoutChg>
        <pc:sldLayoutChg chg="addSp del">
          <pc:chgData name="Aurelien Domont" userId="6da7715ce44349b3" providerId="LiveId" clId="{30A766B1-982E-4295-BCAD-093FA0E8E566}" dt="2023-01-18T05:32:05.436" v="14841" actId="2696"/>
          <pc:sldLayoutMkLst>
            <pc:docMk/>
            <pc:sldMasterMk cId="2507157224" sldId="2147483761"/>
            <pc:sldLayoutMk cId="1487453365" sldId="2147483766"/>
          </pc:sldLayoutMkLst>
        </pc:sldLayoutChg>
        <pc:sldLayoutChg chg="addSp del">
          <pc:chgData name="Aurelien Domont" userId="6da7715ce44349b3" providerId="LiveId" clId="{30A766B1-982E-4295-BCAD-093FA0E8E566}" dt="2023-01-18T05:32:05.439" v="14842" actId="2696"/>
          <pc:sldLayoutMkLst>
            <pc:docMk/>
            <pc:sldMasterMk cId="2507157224" sldId="2147483761"/>
            <pc:sldLayoutMk cId="1026503055" sldId="2147483767"/>
          </pc:sldLayoutMkLst>
        </pc:sldLayoutChg>
        <pc:sldLayoutChg chg="addSp del">
          <pc:chgData name="Aurelien Domont" userId="6da7715ce44349b3" providerId="LiveId" clId="{30A766B1-982E-4295-BCAD-093FA0E8E566}" dt="2023-01-18T05:32:05.441" v="14843" actId="2696"/>
          <pc:sldLayoutMkLst>
            <pc:docMk/>
            <pc:sldMasterMk cId="2507157224" sldId="2147483761"/>
            <pc:sldLayoutMk cId="213659588" sldId="2147483768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02" v="14525" actId="2696"/>
        <pc:sldMasterMkLst>
          <pc:docMk/>
          <pc:sldMasterMk cId="1110314898" sldId="2147483769"/>
        </pc:sldMasterMkLst>
        <pc:sldLayoutChg chg="del">
          <pc:chgData name="Aurelien Domont" userId="6da7715ce44349b3" providerId="LiveId" clId="{30A766B1-982E-4295-BCAD-093FA0E8E566}" dt="2023-01-18T05:32:04.988" v="14517" actId="2696"/>
          <pc:sldLayoutMkLst>
            <pc:docMk/>
            <pc:sldMasterMk cId="1110314898" sldId="2147483769"/>
            <pc:sldLayoutMk cId="3522492730" sldId="2147483770"/>
          </pc:sldLayoutMkLst>
        </pc:sldLayoutChg>
        <pc:sldLayoutChg chg="del">
          <pc:chgData name="Aurelien Domont" userId="6da7715ce44349b3" providerId="LiveId" clId="{30A766B1-982E-4295-BCAD-093FA0E8E566}" dt="2023-01-18T05:32:04.990" v="14518" actId="2696"/>
          <pc:sldLayoutMkLst>
            <pc:docMk/>
            <pc:sldMasterMk cId="1110314898" sldId="2147483769"/>
            <pc:sldLayoutMk cId="3491319605" sldId="2147483771"/>
          </pc:sldLayoutMkLst>
        </pc:sldLayoutChg>
        <pc:sldLayoutChg chg="del">
          <pc:chgData name="Aurelien Domont" userId="6da7715ce44349b3" providerId="LiveId" clId="{30A766B1-982E-4295-BCAD-093FA0E8E566}" dt="2023-01-18T05:32:04.992" v="14519" actId="2696"/>
          <pc:sldLayoutMkLst>
            <pc:docMk/>
            <pc:sldMasterMk cId="1110314898" sldId="2147483769"/>
            <pc:sldLayoutMk cId="2163442232" sldId="2147483772"/>
          </pc:sldLayoutMkLst>
        </pc:sldLayoutChg>
        <pc:sldLayoutChg chg="del">
          <pc:chgData name="Aurelien Domont" userId="6da7715ce44349b3" providerId="LiveId" clId="{30A766B1-982E-4295-BCAD-093FA0E8E566}" dt="2023-01-18T05:32:04.994" v="14520" actId="2696"/>
          <pc:sldLayoutMkLst>
            <pc:docMk/>
            <pc:sldMasterMk cId="1110314898" sldId="2147483769"/>
            <pc:sldLayoutMk cId="1926508222" sldId="2147483773"/>
          </pc:sldLayoutMkLst>
        </pc:sldLayoutChg>
        <pc:sldLayoutChg chg="del">
          <pc:chgData name="Aurelien Domont" userId="6da7715ce44349b3" providerId="LiveId" clId="{30A766B1-982E-4295-BCAD-093FA0E8E566}" dt="2023-01-18T05:32:04.996" v="14521" actId="2696"/>
          <pc:sldLayoutMkLst>
            <pc:docMk/>
            <pc:sldMasterMk cId="1110314898" sldId="2147483769"/>
            <pc:sldLayoutMk cId="330205572" sldId="2147483774"/>
          </pc:sldLayoutMkLst>
        </pc:sldLayoutChg>
        <pc:sldLayoutChg chg="del">
          <pc:chgData name="Aurelien Domont" userId="6da7715ce44349b3" providerId="LiveId" clId="{30A766B1-982E-4295-BCAD-093FA0E8E566}" dt="2023-01-18T05:32:04.997" v="14522" actId="2696"/>
          <pc:sldLayoutMkLst>
            <pc:docMk/>
            <pc:sldMasterMk cId="1110314898" sldId="2147483769"/>
            <pc:sldLayoutMk cId="241813032" sldId="2147483775"/>
          </pc:sldLayoutMkLst>
        </pc:sldLayoutChg>
        <pc:sldLayoutChg chg="del">
          <pc:chgData name="Aurelien Domont" userId="6da7715ce44349b3" providerId="LiveId" clId="{30A766B1-982E-4295-BCAD-093FA0E8E566}" dt="2023-01-18T05:32:04.999" v="14523" actId="2696"/>
          <pc:sldLayoutMkLst>
            <pc:docMk/>
            <pc:sldMasterMk cId="1110314898" sldId="2147483769"/>
            <pc:sldLayoutMk cId="3941288124" sldId="2147483776"/>
          </pc:sldLayoutMkLst>
        </pc:sldLayoutChg>
        <pc:sldLayoutChg chg="del">
          <pc:chgData name="Aurelien Domont" userId="6da7715ce44349b3" providerId="LiveId" clId="{30A766B1-982E-4295-BCAD-093FA0E8E566}" dt="2023-01-18T05:32:05" v="14524" actId="2696"/>
          <pc:sldLayoutMkLst>
            <pc:docMk/>
            <pc:sldMasterMk cId="1110314898" sldId="2147483769"/>
            <pc:sldLayoutMk cId="3584706937" sldId="2147483777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21" v="14615" actId="2696"/>
        <pc:sldMasterMkLst>
          <pc:docMk/>
          <pc:sldMasterMk cId="1574947354" sldId="2147483778"/>
        </pc:sldMasterMkLst>
        <pc:sldLayoutChg chg="del">
          <pc:chgData name="Aurelien Domont" userId="6da7715ce44349b3" providerId="LiveId" clId="{30A766B1-982E-4295-BCAD-093FA0E8E566}" dt="2023-01-18T05:32:05.109" v="14607" actId="2696"/>
          <pc:sldLayoutMkLst>
            <pc:docMk/>
            <pc:sldMasterMk cId="1574947354" sldId="2147483778"/>
            <pc:sldLayoutMk cId="2048764570" sldId="2147483779"/>
          </pc:sldLayoutMkLst>
        </pc:sldLayoutChg>
        <pc:sldLayoutChg chg="del">
          <pc:chgData name="Aurelien Domont" userId="6da7715ce44349b3" providerId="LiveId" clId="{30A766B1-982E-4295-BCAD-093FA0E8E566}" dt="2023-01-18T05:32:05.111" v="14608" actId="2696"/>
          <pc:sldLayoutMkLst>
            <pc:docMk/>
            <pc:sldMasterMk cId="1574947354" sldId="2147483778"/>
            <pc:sldLayoutMk cId="315493283" sldId="2147483780"/>
          </pc:sldLayoutMkLst>
        </pc:sldLayoutChg>
        <pc:sldLayoutChg chg="del">
          <pc:chgData name="Aurelien Domont" userId="6da7715ce44349b3" providerId="LiveId" clId="{30A766B1-982E-4295-BCAD-093FA0E8E566}" dt="2023-01-18T05:32:05.113" v="14609" actId="2696"/>
          <pc:sldLayoutMkLst>
            <pc:docMk/>
            <pc:sldMasterMk cId="1574947354" sldId="2147483778"/>
            <pc:sldLayoutMk cId="3871205375" sldId="2147483781"/>
          </pc:sldLayoutMkLst>
        </pc:sldLayoutChg>
        <pc:sldLayoutChg chg="del">
          <pc:chgData name="Aurelien Domont" userId="6da7715ce44349b3" providerId="LiveId" clId="{30A766B1-982E-4295-BCAD-093FA0E8E566}" dt="2023-01-18T05:32:05.114" v="14610" actId="2696"/>
          <pc:sldLayoutMkLst>
            <pc:docMk/>
            <pc:sldMasterMk cId="1574947354" sldId="2147483778"/>
            <pc:sldLayoutMk cId="251355706" sldId="2147483782"/>
          </pc:sldLayoutMkLst>
        </pc:sldLayoutChg>
        <pc:sldLayoutChg chg="del">
          <pc:chgData name="Aurelien Domont" userId="6da7715ce44349b3" providerId="LiveId" clId="{30A766B1-982E-4295-BCAD-093FA0E8E566}" dt="2023-01-18T05:32:05.116" v="14611" actId="2696"/>
          <pc:sldLayoutMkLst>
            <pc:docMk/>
            <pc:sldMasterMk cId="1574947354" sldId="2147483778"/>
            <pc:sldLayoutMk cId="4134882738" sldId="2147483783"/>
          </pc:sldLayoutMkLst>
        </pc:sldLayoutChg>
        <pc:sldLayoutChg chg="del">
          <pc:chgData name="Aurelien Domont" userId="6da7715ce44349b3" providerId="LiveId" clId="{30A766B1-982E-4295-BCAD-093FA0E8E566}" dt="2023-01-18T05:32:05.117" v="14612" actId="2696"/>
          <pc:sldLayoutMkLst>
            <pc:docMk/>
            <pc:sldMasterMk cId="1574947354" sldId="2147483778"/>
            <pc:sldLayoutMk cId="4027801849" sldId="2147483784"/>
          </pc:sldLayoutMkLst>
        </pc:sldLayoutChg>
        <pc:sldLayoutChg chg="del">
          <pc:chgData name="Aurelien Domont" userId="6da7715ce44349b3" providerId="LiveId" clId="{30A766B1-982E-4295-BCAD-093FA0E8E566}" dt="2023-01-18T05:32:05.118" v="14613" actId="2696"/>
          <pc:sldLayoutMkLst>
            <pc:docMk/>
            <pc:sldMasterMk cId="1574947354" sldId="2147483778"/>
            <pc:sldLayoutMk cId="2769071328" sldId="2147483785"/>
          </pc:sldLayoutMkLst>
        </pc:sldLayoutChg>
        <pc:sldLayoutChg chg="del">
          <pc:chgData name="Aurelien Domont" userId="6da7715ce44349b3" providerId="LiveId" clId="{30A766B1-982E-4295-BCAD-093FA0E8E566}" dt="2023-01-18T05:32:05.119" v="14614" actId="2696"/>
          <pc:sldLayoutMkLst>
            <pc:docMk/>
            <pc:sldMasterMk cId="1574947354" sldId="2147483778"/>
            <pc:sldLayoutMk cId="991151942" sldId="2147483786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25" v="14687" actId="2696"/>
        <pc:sldMasterMkLst>
          <pc:docMk/>
          <pc:sldMasterMk cId="1935018706" sldId="2147483787"/>
        </pc:sldMasterMkLst>
        <pc:sldLayoutChg chg="del">
          <pc:chgData name="Aurelien Domont" userId="6da7715ce44349b3" providerId="LiveId" clId="{30A766B1-982E-4295-BCAD-093FA0E8E566}" dt="2023-01-18T05:32:05.213" v="14679" actId="2696"/>
          <pc:sldLayoutMkLst>
            <pc:docMk/>
            <pc:sldMasterMk cId="1935018706" sldId="2147483787"/>
            <pc:sldLayoutMk cId="2802941015" sldId="2147483788"/>
          </pc:sldLayoutMkLst>
        </pc:sldLayoutChg>
        <pc:sldLayoutChg chg="del">
          <pc:chgData name="Aurelien Domont" userId="6da7715ce44349b3" providerId="LiveId" clId="{30A766B1-982E-4295-BCAD-093FA0E8E566}" dt="2023-01-18T05:32:05.215" v="14680" actId="2696"/>
          <pc:sldLayoutMkLst>
            <pc:docMk/>
            <pc:sldMasterMk cId="1935018706" sldId="2147483787"/>
            <pc:sldLayoutMk cId="3327372449" sldId="2147483789"/>
          </pc:sldLayoutMkLst>
        </pc:sldLayoutChg>
        <pc:sldLayoutChg chg="del">
          <pc:chgData name="Aurelien Domont" userId="6da7715ce44349b3" providerId="LiveId" clId="{30A766B1-982E-4295-BCAD-093FA0E8E566}" dt="2023-01-18T05:32:05.216" v="14681" actId="2696"/>
          <pc:sldLayoutMkLst>
            <pc:docMk/>
            <pc:sldMasterMk cId="1935018706" sldId="2147483787"/>
            <pc:sldLayoutMk cId="1039498745" sldId="2147483790"/>
          </pc:sldLayoutMkLst>
        </pc:sldLayoutChg>
        <pc:sldLayoutChg chg="del">
          <pc:chgData name="Aurelien Domont" userId="6da7715ce44349b3" providerId="LiveId" clId="{30A766B1-982E-4295-BCAD-093FA0E8E566}" dt="2023-01-18T05:32:05.217" v="14682" actId="2696"/>
          <pc:sldLayoutMkLst>
            <pc:docMk/>
            <pc:sldMasterMk cId="1935018706" sldId="2147483787"/>
            <pc:sldLayoutMk cId="3425404957" sldId="2147483791"/>
          </pc:sldLayoutMkLst>
        </pc:sldLayoutChg>
        <pc:sldLayoutChg chg="del">
          <pc:chgData name="Aurelien Domont" userId="6da7715ce44349b3" providerId="LiveId" clId="{30A766B1-982E-4295-BCAD-093FA0E8E566}" dt="2023-01-18T05:32:05.219" v="14683" actId="2696"/>
          <pc:sldLayoutMkLst>
            <pc:docMk/>
            <pc:sldMasterMk cId="1935018706" sldId="2147483787"/>
            <pc:sldLayoutMk cId="2905510515" sldId="2147483792"/>
          </pc:sldLayoutMkLst>
        </pc:sldLayoutChg>
        <pc:sldLayoutChg chg="del">
          <pc:chgData name="Aurelien Domont" userId="6da7715ce44349b3" providerId="LiveId" clId="{30A766B1-982E-4295-BCAD-093FA0E8E566}" dt="2023-01-18T05:32:05.220" v="14684" actId="2696"/>
          <pc:sldLayoutMkLst>
            <pc:docMk/>
            <pc:sldMasterMk cId="1935018706" sldId="2147483787"/>
            <pc:sldLayoutMk cId="2851970629" sldId="2147483793"/>
          </pc:sldLayoutMkLst>
        </pc:sldLayoutChg>
        <pc:sldLayoutChg chg="del">
          <pc:chgData name="Aurelien Domont" userId="6da7715ce44349b3" providerId="LiveId" clId="{30A766B1-982E-4295-BCAD-093FA0E8E566}" dt="2023-01-18T05:32:05.221" v="14685" actId="2696"/>
          <pc:sldLayoutMkLst>
            <pc:docMk/>
            <pc:sldMasterMk cId="1935018706" sldId="2147483787"/>
            <pc:sldLayoutMk cId="3052871467" sldId="2147483794"/>
          </pc:sldLayoutMkLst>
        </pc:sldLayoutChg>
        <pc:sldLayoutChg chg="del">
          <pc:chgData name="Aurelien Domont" userId="6da7715ce44349b3" providerId="LiveId" clId="{30A766B1-982E-4295-BCAD-093FA0E8E566}" dt="2023-01-18T05:32:05.222" v="14686" actId="2696"/>
          <pc:sldLayoutMkLst>
            <pc:docMk/>
            <pc:sldMasterMk cId="1935018706" sldId="2147483787"/>
            <pc:sldLayoutMk cId="1052299868" sldId="2147483795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29" v="14767" actId="2696"/>
        <pc:sldMasterMkLst>
          <pc:docMk/>
          <pc:sldMasterMk cId="2096878535" sldId="2147483796"/>
        </pc:sldMasterMkLst>
        <pc:sldLayoutChg chg="del">
          <pc:chgData name="Aurelien Domont" userId="6da7715ce44349b3" providerId="LiveId" clId="{30A766B1-982E-4295-BCAD-093FA0E8E566}" dt="2023-01-18T05:32:05.317" v="14759" actId="2696"/>
          <pc:sldLayoutMkLst>
            <pc:docMk/>
            <pc:sldMasterMk cId="2096878535" sldId="2147483796"/>
            <pc:sldLayoutMk cId="3218129754" sldId="2147483797"/>
          </pc:sldLayoutMkLst>
        </pc:sldLayoutChg>
        <pc:sldLayoutChg chg="del">
          <pc:chgData name="Aurelien Domont" userId="6da7715ce44349b3" providerId="LiveId" clId="{30A766B1-982E-4295-BCAD-093FA0E8E566}" dt="2023-01-18T05:32:05.318" v="14760" actId="2696"/>
          <pc:sldLayoutMkLst>
            <pc:docMk/>
            <pc:sldMasterMk cId="2096878535" sldId="2147483796"/>
            <pc:sldLayoutMk cId="383693907" sldId="2147483798"/>
          </pc:sldLayoutMkLst>
        </pc:sldLayoutChg>
        <pc:sldLayoutChg chg="del">
          <pc:chgData name="Aurelien Domont" userId="6da7715ce44349b3" providerId="LiveId" clId="{30A766B1-982E-4295-BCAD-093FA0E8E566}" dt="2023-01-18T05:32:05.319" v="14761" actId="2696"/>
          <pc:sldLayoutMkLst>
            <pc:docMk/>
            <pc:sldMasterMk cId="2096878535" sldId="2147483796"/>
            <pc:sldLayoutMk cId="2952612862" sldId="2147483799"/>
          </pc:sldLayoutMkLst>
        </pc:sldLayoutChg>
        <pc:sldLayoutChg chg="del">
          <pc:chgData name="Aurelien Domont" userId="6da7715ce44349b3" providerId="LiveId" clId="{30A766B1-982E-4295-BCAD-093FA0E8E566}" dt="2023-01-18T05:32:05.321" v="14762" actId="2696"/>
          <pc:sldLayoutMkLst>
            <pc:docMk/>
            <pc:sldMasterMk cId="2096878535" sldId="2147483796"/>
            <pc:sldLayoutMk cId="272569047" sldId="2147483800"/>
          </pc:sldLayoutMkLst>
        </pc:sldLayoutChg>
        <pc:sldLayoutChg chg="del">
          <pc:chgData name="Aurelien Domont" userId="6da7715ce44349b3" providerId="LiveId" clId="{30A766B1-982E-4295-BCAD-093FA0E8E566}" dt="2023-01-18T05:32:05.323" v="14763" actId="2696"/>
          <pc:sldLayoutMkLst>
            <pc:docMk/>
            <pc:sldMasterMk cId="2096878535" sldId="2147483796"/>
            <pc:sldLayoutMk cId="356686818" sldId="2147483801"/>
          </pc:sldLayoutMkLst>
        </pc:sldLayoutChg>
        <pc:sldLayoutChg chg="del">
          <pc:chgData name="Aurelien Domont" userId="6da7715ce44349b3" providerId="LiveId" clId="{30A766B1-982E-4295-BCAD-093FA0E8E566}" dt="2023-01-18T05:32:05.325" v="14764" actId="2696"/>
          <pc:sldLayoutMkLst>
            <pc:docMk/>
            <pc:sldMasterMk cId="2096878535" sldId="2147483796"/>
            <pc:sldLayoutMk cId="877562614" sldId="2147483802"/>
          </pc:sldLayoutMkLst>
        </pc:sldLayoutChg>
        <pc:sldLayoutChg chg="del">
          <pc:chgData name="Aurelien Domont" userId="6da7715ce44349b3" providerId="LiveId" clId="{30A766B1-982E-4295-BCAD-093FA0E8E566}" dt="2023-01-18T05:32:05.325" v="14765" actId="2696"/>
          <pc:sldLayoutMkLst>
            <pc:docMk/>
            <pc:sldMasterMk cId="2096878535" sldId="2147483796"/>
            <pc:sldLayoutMk cId="3850265864" sldId="2147483803"/>
          </pc:sldLayoutMkLst>
        </pc:sldLayoutChg>
        <pc:sldLayoutChg chg="del">
          <pc:chgData name="Aurelien Domont" userId="6da7715ce44349b3" providerId="LiveId" clId="{30A766B1-982E-4295-BCAD-093FA0E8E566}" dt="2023-01-18T05:32:05.327" v="14766" actId="2696"/>
          <pc:sldLayoutMkLst>
            <pc:docMk/>
            <pc:sldMasterMk cId="2096878535" sldId="2147483796"/>
            <pc:sldLayoutMk cId="660077604" sldId="2147483804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69" v="14862" actId="2696"/>
        <pc:sldMasterMkLst>
          <pc:docMk/>
          <pc:sldMasterMk cId="2240523731" sldId="2147483805"/>
        </pc:sldMasterMkLst>
        <pc:sldLayoutChg chg="del">
          <pc:chgData name="Aurelien Domont" userId="6da7715ce44349b3" providerId="LiveId" clId="{30A766B1-982E-4295-BCAD-093FA0E8E566}" dt="2023-01-18T05:32:05.458" v="14854" actId="2696"/>
          <pc:sldLayoutMkLst>
            <pc:docMk/>
            <pc:sldMasterMk cId="2240523731" sldId="2147483805"/>
            <pc:sldLayoutMk cId="2932129180" sldId="2147483806"/>
          </pc:sldLayoutMkLst>
        </pc:sldLayoutChg>
        <pc:sldLayoutChg chg="del">
          <pc:chgData name="Aurelien Domont" userId="6da7715ce44349b3" providerId="LiveId" clId="{30A766B1-982E-4295-BCAD-093FA0E8E566}" dt="2023-01-18T05:32:05.459" v="14855" actId="2696"/>
          <pc:sldLayoutMkLst>
            <pc:docMk/>
            <pc:sldMasterMk cId="2240523731" sldId="2147483805"/>
            <pc:sldLayoutMk cId="2102512360" sldId="2147483807"/>
          </pc:sldLayoutMkLst>
        </pc:sldLayoutChg>
        <pc:sldLayoutChg chg="del">
          <pc:chgData name="Aurelien Domont" userId="6da7715ce44349b3" providerId="LiveId" clId="{30A766B1-982E-4295-BCAD-093FA0E8E566}" dt="2023-01-18T05:32:05.461" v="14856" actId="2696"/>
          <pc:sldLayoutMkLst>
            <pc:docMk/>
            <pc:sldMasterMk cId="2240523731" sldId="2147483805"/>
            <pc:sldLayoutMk cId="423932746" sldId="2147483808"/>
          </pc:sldLayoutMkLst>
        </pc:sldLayoutChg>
        <pc:sldLayoutChg chg="del">
          <pc:chgData name="Aurelien Domont" userId="6da7715ce44349b3" providerId="LiveId" clId="{30A766B1-982E-4295-BCAD-093FA0E8E566}" dt="2023-01-18T05:32:05.462" v="14857" actId="2696"/>
          <pc:sldLayoutMkLst>
            <pc:docMk/>
            <pc:sldMasterMk cId="2240523731" sldId="2147483805"/>
            <pc:sldLayoutMk cId="2739524617" sldId="2147483809"/>
          </pc:sldLayoutMkLst>
        </pc:sldLayoutChg>
        <pc:sldLayoutChg chg="del">
          <pc:chgData name="Aurelien Domont" userId="6da7715ce44349b3" providerId="LiveId" clId="{30A766B1-982E-4295-BCAD-093FA0E8E566}" dt="2023-01-18T05:32:05.463" v="14858" actId="2696"/>
          <pc:sldLayoutMkLst>
            <pc:docMk/>
            <pc:sldMasterMk cId="2240523731" sldId="2147483805"/>
            <pc:sldLayoutMk cId="2281690062" sldId="2147483810"/>
          </pc:sldLayoutMkLst>
        </pc:sldLayoutChg>
        <pc:sldLayoutChg chg="del">
          <pc:chgData name="Aurelien Domont" userId="6da7715ce44349b3" providerId="LiveId" clId="{30A766B1-982E-4295-BCAD-093FA0E8E566}" dt="2023-01-18T05:32:05.464" v="14859" actId="2696"/>
          <pc:sldLayoutMkLst>
            <pc:docMk/>
            <pc:sldMasterMk cId="2240523731" sldId="2147483805"/>
            <pc:sldLayoutMk cId="2044843743" sldId="2147483811"/>
          </pc:sldLayoutMkLst>
        </pc:sldLayoutChg>
        <pc:sldLayoutChg chg="del">
          <pc:chgData name="Aurelien Domont" userId="6da7715ce44349b3" providerId="LiveId" clId="{30A766B1-982E-4295-BCAD-093FA0E8E566}" dt="2023-01-18T05:32:05.466" v="14860" actId="2696"/>
          <pc:sldLayoutMkLst>
            <pc:docMk/>
            <pc:sldMasterMk cId="2240523731" sldId="2147483805"/>
            <pc:sldLayoutMk cId="1272515954" sldId="2147483812"/>
          </pc:sldLayoutMkLst>
        </pc:sldLayoutChg>
        <pc:sldLayoutChg chg="del">
          <pc:chgData name="Aurelien Domont" userId="6da7715ce44349b3" providerId="LiveId" clId="{30A766B1-982E-4295-BCAD-093FA0E8E566}" dt="2023-01-18T05:32:05.467" v="14861" actId="2696"/>
          <pc:sldLayoutMkLst>
            <pc:docMk/>
            <pc:sldMasterMk cId="2240523731" sldId="2147483805"/>
            <pc:sldLayoutMk cId="2174113293" sldId="2147483813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37" v="14552" actId="2696"/>
        <pc:sldMasterMkLst>
          <pc:docMk/>
          <pc:sldMasterMk cId="3116712778" sldId="2147483814"/>
        </pc:sldMasterMkLst>
        <pc:sldLayoutChg chg="del">
          <pc:chgData name="Aurelien Domont" userId="6da7715ce44349b3" providerId="LiveId" clId="{30A766B1-982E-4295-BCAD-093FA0E8E566}" dt="2023-01-18T05:32:05.028" v="14544" actId="2696"/>
          <pc:sldLayoutMkLst>
            <pc:docMk/>
            <pc:sldMasterMk cId="3116712778" sldId="2147483814"/>
            <pc:sldLayoutMk cId="3299793807" sldId="2147483815"/>
          </pc:sldLayoutMkLst>
        </pc:sldLayoutChg>
        <pc:sldLayoutChg chg="del">
          <pc:chgData name="Aurelien Domont" userId="6da7715ce44349b3" providerId="LiveId" clId="{30A766B1-982E-4295-BCAD-093FA0E8E566}" dt="2023-01-18T05:32:05.029" v="14545" actId="2696"/>
          <pc:sldLayoutMkLst>
            <pc:docMk/>
            <pc:sldMasterMk cId="3116712778" sldId="2147483814"/>
            <pc:sldLayoutMk cId="3584561258" sldId="2147483816"/>
          </pc:sldLayoutMkLst>
        </pc:sldLayoutChg>
        <pc:sldLayoutChg chg="del">
          <pc:chgData name="Aurelien Domont" userId="6da7715ce44349b3" providerId="LiveId" clId="{30A766B1-982E-4295-BCAD-093FA0E8E566}" dt="2023-01-18T05:32:05.031" v="14546" actId="2696"/>
          <pc:sldLayoutMkLst>
            <pc:docMk/>
            <pc:sldMasterMk cId="3116712778" sldId="2147483814"/>
            <pc:sldLayoutMk cId="4001890258" sldId="2147483817"/>
          </pc:sldLayoutMkLst>
        </pc:sldLayoutChg>
        <pc:sldLayoutChg chg="del">
          <pc:chgData name="Aurelien Domont" userId="6da7715ce44349b3" providerId="LiveId" clId="{30A766B1-982E-4295-BCAD-093FA0E8E566}" dt="2023-01-18T05:32:05.032" v="14547" actId="2696"/>
          <pc:sldLayoutMkLst>
            <pc:docMk/>
            <pc:sldMasterMk cId="3116712778" sldId="2147483814"/>
            <pc:sldLayoutMk cId="2503249695" sldId="2147483818"/>
          </pc:sldLayoutMkLst>
        </pc:sldLayoutChg>
        <pc:sldLayoutChg chg="del">
          <pc:chgData name="Aurelien Domont" userId="6da7715ce44349b3" providerId="LiveId" clId="{30A766B1-982E-4295-BCAD-093FA0E8E566}" dt="2023-01-18T05:32:05.033" v="14548" actId="2696"/>
          <pc:sldLayoutMkLst>
            <pc:docMk/>
            <pc:sldMasterMk cId="3116712778" sldId="2147483814"/>
            <pc:sldLayoutMk cId="2375495319" sldId="2147483819"/>
          </pc:sldLayoutMkLst>
        </pc:sldLayoutChg>
        <pc:sldLayoutChg chg="del">
          <pc:chgData name="Aurelien Domont" userId="6da7715ce44349b3" providerId="LiveId" clId="{30A766B1-982E-4295-BCAD-093FA0E8E566}" dt="2023-01-18T05:32:05.034" v="14549" actId="2696"/>
          <pc:sldLayoutMkLst>
            <pc:docMk/>
            <pc:sldMasterMk cId="3116712778" sldId="2147483814"/>
            <pc:sldLayoutMk cId="91497570" sldId="2147483820"/>
          </pc:sldLayoutMkLst>
        </pc:sldLayoutChg>
        <pc:sldLayoutChg chg="del">
          <pc:chgData name="Aurelien Domont" userId="6da7715ce44349b3" providerId="LiveId" clId="{30A766B1-982E-4295-BCAD-093FA0E8E566}" dt="2023-01-18T05:32:05.035" v="14550" actId="2696"/>
          <pc:sldLayoutMkLst>
            <pc:docMk/>
            <pc:sldMasterMk cId="3116712778" sldId="2147483814"/>
            <pc:sldLayoutMk cId="2623183865" sldId="2147483821"/>
          </pc:sldLayoutMkLst>
        </pc:sldLayoutChg>
        <pc:sldLayoutChg chg="del">
          <pc:chgData name="Aurelien Domont" userId="6da7715ce44349b3" providerId="LiveId" clId="{30A766B1-982E-4295-BCAD-093FA0E8E566}" dt="2023-01-18T05:32:05.035" v="14551" actId="2696"/>
          <pc:sldLayoutMkLst>
            <pc:docMk/>
            <pc:sldMasterMk cId="3116712778" sldId="2147483814"/>
            <pc:sldLayoutMk cId="3674564976" sldId="2147483822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45" v="14633" actId="2696"/>
        <pc:sldMasterMkLst>
          <pc:docMk/>
          <pc:sldMasterMk cId="2722183749" sldId="2147483823"/>
        </pc:sldMasterMkLst>
        <pc:sldLayoutChg chg="del">
          <pc:chgData name="Aurelien Domont" userId="6da7715ce44349b3" providerId="LiveId" clId="{30A766B1-982E-4295-BCAD-093FA0E8E566}" dt="2023-01-18T05:32:05.136" v="14625" actId="2696"/>
          <pc:sldLayoutMkLst>
            <pc:docMk/>
            <pc:sldMasterMk cId="2722183749" sldId="2147483823"/>
            <pc:sldLayoutMk cId="547793531" sldId="2147483824"/>
          </pc:sldLayoutMkLst>
        </pc:sldLayoutChg>
        <pc:sldLayoutChg chg="del">
          <pc:chgData name="Aurelien Domont" userId="6da7715ce44349b3" providerId="LiveId" clId="{30A766B1-982E-4295-BCAD-093FA0E8E566}" dt="2023-01-18T05:32:05.137" v="14626" actId="2696"/>
          <pc:sldLayoutMkLst>
            <pc:docMk/>
            <pc:sldMasterMk cId="2722183749" sldId="2147483823"/>
            <pc:sldLayoutMk cId="2525224072" sldId="2147483825"/>
          </pc:sldLayoutMkLst>
        </pc:sldLayoutChg>
        <pc:sldLayoutChg chg="del">
          <pc:chgData name="Aurelien Domont" userId="6da7715ce44349b3" providerId="LiveId" clId="{30A766B1-982E-4295-BCAD-093FA0E8E566}" dt="2023-01-18T05:32:05.138" v="14627" actId="2696"/>
          <pc:sldLayoutMkLst>
            <pc:docMk/>
            <pc:sldMasterMk cId="2722183749" sldId="2147483823"/>
            <pc:sldLayoutMk cId="3885016277" sldId="2147483826"/>
          </pc:sldLayoutMkLst>
        </pc:sldLayoutChg>
        <pc:sldLayoutChg chg="del">
          <pc:chgData name="Aurelien Domont" userId="6da7715ce44349b3" providerId="LiveId" clId="{30A766B1-982E-4295-BCAD-093FA0E8E566}" dt="2023-01-18T05:32:05.139" v="14628" actId="2696"/>
          <pc:sldLayoutMkLst>
            <pc:docMk/>
            <pc:sldMasterMk cId="2722183749" sldId="2147483823"/>
            <pc:sldLayoutMk cId="1992670619" sldId="2147483827"/>
          </pc:sldLayoutMkLst>
        </pc:sldLayoutChg>
        <pc:sldLayoutChg chg="del">
          <pc:chgData name="Aurelien Domont" userId="6da7715ce44349b3" providerId="LiveId" clId="{30A766B1-982E-4295-BCAD-093FA0E8E566}" dt="2023-01-18T05:32:05.140" v="14629" actId="2696"/>
          <pc:sldLayoutMkLst>
            <pc:docMk/>
            <pc:sldMasterMk cId="2722183749" sldId="2147483823"/>
            <pc:sldLayoutMk cId="4231683251" sldId="2147483828"/>
          </pc:sldLayoutMkLst>
        </pc:sldLayoutChg>
        <pc:sldLayoutChg chg="del">
          <pc:chgData name="Aurelien Domont" userId="6da7715ce44349b3" providerId="LiveId" clId="{30A766B1-982E-4295-BCAD-093FA0E8E566}" dt="2023-01-18T05:32:05.141" v="14630" actId="2696"/>
          <pc:sldLayoutMkLst>
            <pc:docMk/>
            <pc:sldMasterMk cId="2722183749" sldId="2147483823"/>
            <pc:sldLayoutMk cId="1517131808" sldId="2147483829"/>
          </pc:sldLayoutMkLst>
        </pc:sldLayoutChg>
        <pc:sldLayoutChg chg="del">
          <pc:chgData name="Aurelien Domont" userId="6da7715ce44349b3" providerId="LiveId" clId="{30A766B1-982E-4295-BCAD-093FA0E8E566}" dt="2023-01-18T05:32:05.142" v="14631" actId="2696"/>
          <pc:sldLayoutMkLst>
            <pc:docMk/>
            <pc:sldMasterMk cId="2722183749" sldId="2147483823"/>
            <pc:sldLayoutMk cId="3447012614" sldId="2147483830"/>
          </pc:sldLayoutMkLst>
        </pc:sldLayoutChg>
        <pc:sldLayoutChg chg="del">
          <pc:chgData name="Aurelien Domont" userId="6da7715ce44349b3" providerId="LiveId" clId="{30A766B1-982E-4295-BCAD-093FA0E8E566}" dt="2023-01-18T05:32:05.143" v="14632" actId="2696"/>
          <pc:sldLayoutMkLst>
            <pc:docMk/>
            <pc:sldMasterMk cId="2722183749" sldId="2147483823"/>
            <pc:sldLayoutMk cId="3417595930" sldId="2147483831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54" v="14714" actId="2696"/>
        <pc:sldMasterMkLst>
          <pc:docMk/>
          <pc:sldMasterMk cId="3146760186" sldId="2147483832"/>
        </pc:sldMasterMkLst>
        <pc:sldLayoutChg chg="del">
          <pc:chgData name="Aurelien Domont" userId="6da7715ce44349b3" providerId="LiveId" clId="{30A766B1-982E-4295-BCAD-093FA0E8E566}" dt="2023-01-18T05:32:05.245" v="14706" actId="2696"/>
          <pc:sldLayoutMkLst>
            <pc:docMk/>
            <pc:sldMasterMk cId="3146760186" sldId="2147483832"/>
            <pc:sldLayoutMk cId="3109085496" sldId="2147483833"/>
          </pc:sldLayoutMkLst>
        </pc:sldLayoutChg>
        <pc:sldLayoutChg chg="del">
          <pc:chgData name="Aurelien Domont" userId="6da7715ce44349b3" providerId="LiveId" clId="{30A766B1-982E-4295-BCAD-093FA0E8E566}" dt="2023-01-18T05:32:05.247" v="14707" actId="2696"/>
          <pc:sldLayoutMkLst>
            <pc:docMk/>
            <pc:sldMasterMk cId="3146760186" sldId="2147483832"/>
            <pc:sldLayoutMk cId="625623067" sldId="2147483834"/>
          </pc:sldLayoutMkLst>
        </pc:sldLayoutChg>
        <pc:sldLayoutChg chg="del">
          <pc:chgData name="Aurelien Domont" userId="6da7715ce44349b3" providerId="LiveId" clId="{30A766B1-982E-4295-BCAD-093FA0E8E566}" dt="2023-01-18T05:32:05.248" v="14708" actId="2696"/>
          <pc:sldLayoutMkLst>
            <pc:docMk/>
            <pc:sldMasterMk cId="3146760186" sldId="2147483832"/>
            <pc:sldLayoutMk cId="996859581" sldId="2147483835"/>
          </pc:sldLayoutMkLst>
        </pc:sldLayoutChg>
        <pc:sldLayoutChg chg="del">
          <pc:chgData name="Aurelien Domont" userId="6da7715ce44349b3" providerId="LiveId" clId="{30A766B1-982E-4295-BCAD-093FA0E8E566}" dt="2023-01-18T05:32:05.249" v="14709" actId="2696"/>
          <pc:sldLayoutMkLst>
            <pc:docMk/>
            <pc:sldMasterMk cId="3146760186" sldId="2147483832"/>
            <pc:sldLayoutMk cId="1376812967" sldId="2147483836"/>
          </pc:sldLayoutMkLst>
        </pc:sldLayoutChg>
        <pc:sldLayoutChg chg="del">
          <pc:chgData name="Aurelien Domont" userId="6da7715ce44349b3" providerId="LiveId" clId="{30A766B1-982E-4295-BCAD-093FA0E8E566}" dt="2023-01-18T05:32:05.250" v="14710" actId="2696"/>
          <pc:sldLayoutMkLst>
            <pc:docMk/>
            <pc:sldMasterMk cId="3146760186" sldId="2147483832"/>
            <pc:sldLayoutMk cId="845663476" sldId="2147483837"/>
          </pc:sldLayoutMkLst>
        </pc:sldLayoutChg>
        <pc:sldLayoutChg chg="del">
          <pc:chgData name="Aurelien Domont" userId="6da7715ce44349b3" providerId="LiveId" clId="{30A766B1-982E-4295-BCAD-093FA0E8E566}" dt="2023-01-18T05:32:05.250" v="14711" actId="2696"/>
          <pc:sldLayoutMkLst>
            <pc:docMk/>
            <pc:sldMasterMk cId="3146760186" sldId="2147483832"/>
            <pc:sldLayoutMk cId="3837350650" sldId="2147483838"/>
          </pc:sldLayoutMkLst>
        </pc:sldLayoutChg>
        <pc:sldLayoutChg chg="del">
          <pc:chgData name="Aurelien Domont" userId="6da7715ce44349b3" providerId="LiveId" clId="{30A766B1-982E-4295-BCAD-093FA0E8E566}" dt="2023-01-18T05:32:05.251" v="14712" actId="2696"/>
          <pc:sldLayoutMkLst>
            <pc:docMk/>
            <pc:sldMasterMk cId="3146760186" sldId="2147483832"/>
            <pc:sldLayoutMk cId="1078659030" sldId="2147483839"/>
          </pc:sldLayoutMkLst>
        </pc:sldLayoutChg>
        <pc:sldLayoutChg chg="del">
          <pc:chgData name="Aurelien Domont" userId="6da7715ce44349b3" providerId="LiveId" clId="{30A766B1-982E-4295-BCAD-093FA0E8E566}" dt="2023-01-18T05:32:05.252" v="14713" actId="2696"/>
          <pc:sldLayoutMkLst>
            <pc:docMk/>
            <pc:sldMasterMk cId="3146760186" sldId="2147483832"/>
            <pc:sldLayoutMk cId="2254371186" sldId="2147483840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60" v="14792" actId="2696"/>
        <pc:sldMasterMkLst>
          <pc:docMk/>
          <pc:sldMasterMk cId="2195204325" sldId="2147483841"/>
        </pc:sldMasterMkLst>
        <pc:sldLayoutChg chg="del">
          <pc:chgData name="Aurelien Domont" userId="6da7715ce44349b3" providerId="LiveId" clId="{30A766B1-982E-4295-BCAD-093FA0E8E566}" dt="2023-01-18T05:32:05.350" v="14785" actId="2696"/>
          <pc:sldLayoutMkLst>
            <pc:docMk/>
            <pc:sldMasterMk cId="2195204325" sldId="2147483841"/>
            <pc:sldLayoutMk cId="2256756291" sldId="2147483842"/>
          </pc:sldLayoutMkLst>
        </pc:sldLayoutChg>
        <pc:sldLayoutChg chg="del">
          <pc:chgData name="Aurelien Domont" userId="6da7715ce44349b3" providerId="LiveId" clId="{30A766B1-982E-4295-BCAD-093FA0E8E566}" dt="2023-01-18T05:32:05.352" v="14786" actId="2696"/>
          <pc:sldLayoutMkLst>
            <pc:docMk/>
            <pc:sldMasterMk cId="2195204325" sldId="2147483841"/>
            <pc:sldLayoutMk cId="3570158396" sldId="2147483843"/>
          </pc:sldLayoutMkLst>
        </pc:sldLayoutChg>
        <pc:sldLayoutChg chg="del">
          <pc:chgData name="Aurelien Domont" userId="6da7715ce44349b3" providerId="LiveId" clId="{30A766B1-982E-4295-BCAD-093FA0E8E566}" dt="2023-01-18T05:32:05.354" v="14787" actId="2696"/>
          <pc:sldLayoutMkLst>
            <pc:docMk/>
            <pc:sldMasterMk cId="2195204325" sldId="2147483841"/>
            <pc:sldLayoutMk cId="1952127409" sldId="2147483844"/>
          </pc:sldLayoutMkLst>
        </pc:sldLayoutChg>
        <pc:sldLayoutChg chg="del">
          <pc:chgData name="Aurelien Domont" userId="6da7715ce44349b3" providerId="LiveId" clId="{30A766B1-982E-4295-BCAD-093FA0E8E566}" dt="2023-01-18T05:32:05.355" v="14788" actId="2696"/>
          <pc:sldLayoutMkLst>
            <pc:docMk/>
            <pc:sldMasterMk cId="2195204325" sldId="2147483841"/>
            <pc:sldLayoutMk cId="156128594" sldId="2147483845"/>
          </pc:sldLayoutMkLst>
        </pc:sldLayoutChg>
        <pc:sldLayoutChg chg="del">
          <pc:chgData name="Aurelien Domont" userId="6da7715ce44349b3" providerId="LiveId" clId="{30A766B1-982E-4295-BCAD-093FA0E8E566}" dt="2023-01-18T05:32:05.356" v="14789" actId="2696"/>
          <pc:sldLayoutMkLst>
            <pc:docMk/>
            <pc:sldMasterMk cId="2195204325" sldId="2147483841"/>
            <pc:sldLayoutMk cId="3808436924" sldId="2147483846"/>
          </pc:sldLayoutMkLst>
        </pc:sldLayoutChg>
        <pc:sldLayoutChg chg="del">
          <pc:chgData name="Aurelien Domont" userId="6da7715ce44349b3" providerId="LiveId" clId="{30A766B1-982E-4295-BCAD-093FA0E8E566}" dt="2023-01-18T05:32:05.358" v="14790" actId="2696"/>
          <pc:sldLayoutMkLst>
            <pc:docMk/>
            <pc:sldMasterMk cId="2195204325" sldId="2147483841"/>
            <pc:sldLayoutMk cId="588074046" sldId="2147483847"/>
          </pc:sldLayoutMkLst>
        </pc:sldLayoutChg>
        <pc:sldLayoutChg chg="del">
          <pc:chgData name="Aurelien Domont" userId="6da7715ce44349b3" providerId="LiveId" clId="{30A766B1-982E-4295-BCAD-093FA0E8E566}" dt="2023-01-18T05:32:05.359" v="14791" actId="2696"/>
          <pc:sldLayoutMkLst>
            <pc:docMk/>
            <pc:sldMasterMk cId="2195204325" sldId="2147483841"/>
            <pc:sldLayoutMk cId="49656397" sldId="2147483848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83" v="14871" actId="2696"/>
        <pc:sldMasterMkLst>
          <pc:docMk/>
          <pc:sldMasterMk cId="3756693576" sldId="2147483849"/>
        </pc:sldMasterMkLst>
        <pc:sldLayoutChg chg="del">
          <pc:chgData name="Aurelien Domont" userId="6da7715ce44349b3" providerId="LiveId" clId="{30A766B1-982E-4295-BCAD-093FA0E8E566}" dt="2023-01-18T05:32:05.470" v="14863" actId="2696"/>
          <pc:sldLayoutMkLst>
            <pc:docMk/>
            <pc:sldMasterMk cId="3756693576" sldId="2147483849"/>
            <pc:sldLayoutMk cId="1901680783" sldId="2147483850"/>
          </pc:sldLayoutMkLst>
        </pc:sldLayoutChg>
        <pc:sldLayoutChg chg="del">
          <pc:chgData name="Aurelien Domont" userId="6da7715ce44349b3" providerId="LiveId" clId="{30A766B1-982E-4295-BCAD-093FA0E8E566}" dt="2023-01-18T05:32:05.471" v="14864" actId="2696"/>
          <pc:sldLayoutMkLst>
            <pc:docMk/>
            <pc:sldMasterMk cId="3756693576" sldId="2147483849"/>
            <pc:sldLayoutMk cId="1490083896" sldId="2147483851"/>
          </pc:sldLayoutMkLst>
        </pc:sldLayoutChg>
        <pc:sldLayoutChg chg="del">
          <pc:chgData name="Aurelien Domont" userId="6da7715ce44349b3" providerId="LiveId" clId="{30A766B1-982E-4295-BCAD-093FA0E8E566}" dt="2023-01-18T05:32:05.474" v="14865" actId="2696"/>
          <pc:sldLayoutMkLst>
            <pc:docMk/>
            <pc:sldMasterMk cId="3756693576" sldId="2147483849"/>
            <pc:sldLayoutMk cId="2704479634" sldId="2147483852"/>
          </pc:sldLayoutMkLst>
        </pc:sldLayoutChg>
        <pc:sldLayoutChg chg="del">
          <pc:chgData name="Aurelien Domont" userId="6da7715ce44349b3" providerId="LiveId" clId="{30A766B1-982E-4295-BCAD-093FA0E8E566}" dt="2023-01-18T05:32:05.476" v="14866" actId="2696"/>
          <pc:sldLayoutMkLst>
            <pc:docMk/>
            <pc:sldMasterMk cId="3756693576" sldId="2147483849"/>
            <pc:sldLayoutMk cId="2153356485" sldId="2147483853"/>
          </pc:sldLayoutMkLst>
        </pc:sldLayoutChg>
        <pc:sldLayoutChg chg="del">
          <pc:chgData name="Aurelien Domont" userId="6da7715ce44349b3" providerId="LiveId" clId="{30A766B1-982E-4295-BCAD-093FA0E8E566}" dt="2023-01-18T05:32:05.477" v="14867" actId="2696"/>
          <pc:sldLayoutMkLst>
            <pc:docMk/>
            <pc:sldMasterMk cId="3756693576" sldId="2147483849"/>
            <pc:sldLayoutMk cId="488807785" sldId="2147483854"/>
          </pc:sldLayoutMkLst>
        </pc:sldLayoutChg>
        <pc:sldLayoutChg chg="del">
          <pc:chgData name="Aurelien Domont" userId="6da7715ce44349b3" providerId="LiveId" clId="{30A766B1-982E-4295-BCAD-093FA0E8E566}" dt="2023-01-18T05:32:05.478" v="14868" actId="2696"/>
          <pc:sldLayoutMkLst>
            <pc:docMk/>
            <pc:sldMasterMk cId="3756693576" sldId="2147483849"/>
            <pc:sldLayoutMk cId="4245953132" sldId="2147483855"/>
          </pc:sldLayoutMkLst>
        </pc:sldLayoutChg>
        <pc:sldLayoutChg chg="del">
          <pc:chgData name="Aurelien Domont" userId="6da7715ce44349b3" providerId="LiveId" clId="{30A766B1-982E-4295-BCAD-093FA0E8E566}" dt="2023-01-18T05:32:05.479" v="14869" actId="2696"/>
          <pc:sldLayoutMkLst>
            <pc:docMk/>
            <pc:sldMasterMk cId="3756693576" sldId="2147483849"/>
            <pc:sldLayoutMk cId="4293824384" sldId="2147483856"/>
          </pc:sldLayoutMkLst>
        </pc:sldLayoutChg>
        <pc:sldLayoutChg chg="del">
          <pc:chgData name="Aurelien Domont" userId="6da7715ce44349b3" providerId="LiveId" clId="{30A766B1-982E-4295-BCAD-093FA0E8E566}" dt="2023-01-18T05:32:05.480" v="14870" actId="2696"/>
          <pc:sldLayoutMkLst>
            <pc:docMk/>
            <pc:sldMasterMk cId="3756693576" sldId="2147483849"/>
            <pc:sldLayoutMk cId="4184741274" sldId="2147483857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51" v="14561" actId="2696"/>
        <pc:sldMasterMkLst>
          <pc:docMk/>
          <pc:sldMasterMk cId="69636476" sldId="2147483858"/>
        </pc:sldMasterMkLst>
        <pc:sldLayoutChg chg="del">
          <pc:chgData name="Aurelien Domont" userId="6da7715ce44349b3" providerId="LiveId" clId="{30A766B1-982E-4295-BCAD-093FA0E8E566}" dt="2023-01-18T05:32:05.039" v="14553" actId="2696"/>
          <pc:sldLayoutMkLst>
            <pc:docMk/>
            <pc:sldMasterMk cId="69636476" sldId="2147483858"/>
            <pc:sldLayoutMk cId="3375827843" sldId="2147483859"/>
          </pc:sldLayoutMkLst>
        </pc:sldLayoutChg>
        <pc:sldLayoutChg chg="del">
          <pc:chgData name="Aurelien Domont" userId="6da7715ce44349b3" providerId="LiveId" clId="{30A766B1-982E-4295-BCAD-093FA0E8E566}" dt="2023-01-18T05:32:05.040" v="14554" actId="2696"/>
          <pc:sldLayoutMkLst>
            <pc:docMk/>
            <pc:sldMasterMk cId="69636476" sldId="2147483858"/>
            <pc:sldLayoutMk cId="73333632" sldId="2147483860"/>
          </pc:sldLayoutMkLst>
        </pc:sldLayoutChg>
        <pc:sldLayoutChg chg="del">
          <pc:chgData name="Aurelien Domont" userId="6da7715ce44349b3" providerId="LiveId" clId="{30A766B1-982E-4295-BCAD-093FA0E8E566}" dt="2023-01-18T05:32:05.043" v="14555" actId="2696"/>
          <pc:sldLayoutMkLst>
            <pc:docMk/>
            <pc:sldMasterMk cId="69636476" sldId="2147483858"/>
            <pc:sldLayoutMk cId="1263693615" sldId="2147483861"/>
          </pc:sldLayoutMkLst>
        </pc:sldLayoutChg>
        <pc:sldLayoutChg chg="del">
          <pc:chgData name="Aurelien Domont" userId="6da7715ce44349b3" providerId="LiveId" clId="{30A766B1-982E-4295-BCAD-093FA0E8E566}" dt="2023-01-18T05:32:05.044" v="14556" actId="2696"/>
          <pc:sldLayoutMkLst>
            <pc:docMk/>
            <pc:sldMasterMk cId="69636476" sldId="2147483858"/>
            <pc:sldLayoutMk cId="2643721266" sldId="2147483862"/>
          </pc:sldLayoutMkLst>
        </pc:sldLayoutChg>
        <pc:sldLayoutChg chg="del">
          <pc:chgData name="Aurelien Domont" userId="6da7715ce44349b3" providerId="LiveId" clId="{30A766B1-982E-4295-BCAD-093FA0E8E566}" dt="2023-01-18T05:32:05.046" v="14557" actId="2696"/>
          <pc:sldLayoutMkLst>
            <pc:docMk/>
            <pc:sldMasterMk cId="69636476" sldId="2147483858"/>
            <pc:sldLayoutMk cId="2226110622" sldId="2147483863"/>
          </pc:sldLayoutMkLst>
        </pc:sldLayoutChg>
        <pc:sldLayoutChg chg="del">
          <pc:chgData name="Aurelien Domont" userId="6da7715ce44349b3" providerId="LiveId" clId="{30A766B1-982E-4295-BCAD-093FA0E8E566}" dt="2023-01-18T05:32:05.047" v="14558" actId="2696"/>
          <pc:sldLayoutMkLst>
            <pc:docMk/>
            <pc:sldMasterMk cId="69636476" sldId="2147483858"/>
            <pc:sldLayoutMk cId="1209841001" sldId="2147483864"/>
          </pc:sldLayoutMkLst>
        </pc:sldLayoutChg>
        <pc:sldLayoutChg chg="del">
          <pc:chgData name="Aurelien Domont" userId="6da7715ce44349b3" providerId="LiveId" clId="{30A766B1-982E-4295-BCAD-093FA0E8E566}" dt="2023-01-18T05:32:05.048" v="14559" actId="2696"/>
          <pc:sldLayoutMkLst>
            <pc:docMk/>
            <pc:sldMasterMk cId="69636476" sldId="2147483858"/>
            <pc:sldLayoutMk cId="1917145445" sldId="2147483865"/>
          </pc:sldLayoutMkLst>
        </pc:sldLayoutChg>
        <pc:sldLayoutChg chg="del">
          <pc:chgData name="Aurelien Domont" userId="6da7715ce44349b3" providerId="LiveId" clId="{30A766B1-982E-4295-BCAD-093FA0E8E566}" dt="2023-01-18T05:32:05.049" v="14560" actId="2696"/>
          <pc:sldLayoutMkLst>
            <pc:docMk/>
            <pc:sldMasterMk cId="69636476" sldId="2147483858"/>
            <pc:sldLayoutMk cId="3887970302" sldId="2147483866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58" v="14642" actId="2696"/>
        <pc:sldMasterMkLst>
          <pc:docMk/>
          <pc:sldMasterMk cId="3758966413" sldId="2147483867"/>
        </pc:sldMasterMkLst>
        <pc:sldLayoutChg chg="del">
          <pc:chgData name="Aurelien Domont" userId="6da7715ce44349b3" providerId="LiveId" clId="{30A766B1-982E-4295-BCAD-093FA0E8E566}" dt="2023-01-18T05:32:05.147" v="14634" actId="2696"/>
          <pc:sldLayoutMkLst>
            <pc:docMk/>
            <pc:sldMasterMk cId="3758966413" sldId="2147483867"/>
            <pc:sldLayoutMk cId="1738247919" sldId="2147483868"/>
          </pc:sldLayoutMkLst>
        </pc:sldLayoutChg>
        <pc:sldLayoutChg chg="del">
          <pc:chgData name="Aurelien Domont" userId="6da7715ce44349b3" providerId="LiveId" clId="{30A766B1-982E-4295-BCAD-093FA0E8E566}" dt="2023-01-18T05:32:05.148" v="14635" actId="2696"/>
          <pc:sldLayoutMkLst>
            <pc:docMk/>
            <pc:sldMasterMk cId="3758966413" sldId="2147483867"/>
            <pc:sldLayoutMk cId="1286894456" sldId="2147483869"/>
          </pc:sldLayoutMkLst>
        </pc:sldLayoutChg>
        <pc:sldLayoutChg chg="del">
          <pc:chgData name="Aurelien Domont" userId="6da7715ce44349b3" providerId="LiveId" clId="{30A766B1-982E-4295-BCAD-093FA0E8E566}" dt="2023-01-18T05:32:05.150" v="14636" actId="2696"/>
          <pc:sldLayoutMkLst>
            <pc:docMk/>
            <pc:sldMasterMk cId="3758966413" sldId="2147483867"/>
            <pc:sldLayoutMk cId="1016208736" sldId="2147483870"/>
          </pc:sldLayoutMkLst>
        </pc:sldLayoutChg>
        <pc:sldLayoutChg chg="del">
          <pc:chgData name="Aurelien Domont" userId="6da7715ce44349b3" providerId="LiveId" clId="{30A766B1-982E-4295-BCAD-093FA0E8E566}" dt="2023-01-18T05:32:05.151" v="14637" actId="2696"/>
          <pc:sldLayoutMkLst>
            <pc:docMk/>
            <pc:sldMasterMk cId="3758966413" sldId="2147483867"/>
            <pc:sldLayoutMk cId="4196854637" sldId="2147483871"/>
          </pc:sldLayoutMkLst>
        </pc:sldLayoutChg>
        <pc:sldLayoutChg chg="del">
          <pc:chgData name="Aurelien Domont" userId="6da7715ce44349b3" providerId="LiveId" clId="{30A766B1-982E-4295-BCAD-093FA0E8E566}" dt="2023-01-18T05:32:05.153" v="14638" actId="2696"/>
          <pc:sldLayoutMkLst>
            <pc:docMk/>
            <pc:sldMasterMk cId="3758966413" sldId="2147483867"/>
            <pc:sldLayoutMk cId="1456674599" sldId="2147483872"/>
          </pc:sldLayoutMkLst>
        </pc:sldLayoutChg>
        <pc:sldLayoutChg chg="del">
          <pc:chgData name="Aurelien Domont" userId="6da7715ce44349b3" providerId="LiveId" clId="{30A766B1-982E-4295-BCAD-093FA0E8E566}" dt="2023-01-18T05:32:05.154" v="14639" actId="2696"/>
          <pc:sldLayoutMkLst>
            <pc:docMk/>
            <pc:sldMasterMk cId="3758966413" sldId="2147483867"/>
            <pc:sldLayoutMk cId="2010622637" sldId="2147483873"/>
          </pc:sldLayoutMkLst>
        </pc:sldLayoutChg>
        <pc:sldLayoutChg chg="del">
          <pc:chgData name="Aurelien Domont" userId="6da7715ce44349b3" providerId="LiveId" clId="{30A766B1-982E-4295-BCAD-093FA0E8E566}" dt="2023-01-18T05:32:05.155" v="14640" actId="2696"/>
          <pc:sldLayoutMkLst>
            <pc:docMk/>
            <pc:sldMasterMk cId="3758966413" sldId="2147483867"/>
            <pc:sldLayoutMk cId="1430162900" sldId="2147483874"/>
          </pc:sldLayoutMkLst>
        </pc:sldLayoutChg>
        <pc:sldLayoutChg chg="del">
          <pc:chgData name="Aurelien Domont" userId="6da7715ce44349b3" providerId="LiveId" clId="{30A766B1-982E-4295-BCAD-093FA0E8E566}" dt="2023-01-18T05:32:05.156" v="14641" actId="2696"/>
          <pc:sldLayoutMkLst>
            <pc:docMk/>
            <pc:sldMasterMk cId="3758966413" sldId="2147483867"/>
            <pc:sldLayoutMk cId="3376697404" sldId="2147483875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67" v="14723" actId="2696"/>
        <pc:sldMasterMkLst>
          <pc:docMk/>
          <pc:sldMasterMk cId="2662506061" sldId="2147483876"/>
        </pc:sldMasterMkLst>
        <pc:sldLayoutChg chg="del">
          <pc:chgData name="Aurelien Domont" userId="6da7715ce44349b3" providerId="LiveId" clId="{30A766B1-982E-4295-BCAD-093FA0E8E566}" dt="2023-01-18T05:32:05.255" v="14715" actId="2696"/>
          <pc:sldLayoutMkLst>
            <pc:docMk/>
            <pc:sldMasterMk cId="2662506061" sldId="2147483876"/>
            <pc:sldLayoutMk cId="2017027208" sldId="2147483877"/>
          </pc:sldLayoutMkLst>
        </pc:sldLayoutChg>
        <pc:sldLayoutChg chg="del">
          <pc:chgData name="Aurelien Domont" userId="6da7715ce44349b3" providerId="LiveId" clId="{30A766B1-982E-4295-BCAD-093FA0E8E566}" dt="2023-01-18T05:32:05.256" v="14716" actId="2696"/>
          <pc:sldLayoutMkLst>
            <pc:docMk/>
            <pc:sldMasterMk cId="2662506061" sldId="2147483876"/>
            <pc:sldLayoutMk cId="3516558254" sldId="2147483878"/>
          </pc:sldLayoutMkLst>
        </pc:sldLayoutChg>
        <pc:sldLayoutChg chg="del">
          <pc:chgData name="Aurelien Domont" userId="6da7715ce44349b3" providerId="LiveId" clId="{30A766B1-982E-4295-BCAD-093FA0E8E566}" dt="2023-01-18T05:32:05.258" v="14717" actId="2696"/>
          <pc:sldLayoutMkLst>
            <pc:docMk/>
            <pc:sldMasterMk cId="2662506061" sldId="2147483876"/>
            <pc:sldLayoutMk cId="1578994221" sldId="2147483879"/>
          </pc:sldLayoutMkLst>
        </pc:sldLayoutChg>
        <pc:sldLayoutChg chg="del">
          <pc:chgData name="Aurelien Domont" userId="6da7715ce44349b3" providerId="LiveId" clId="{30A766B1-982E-4295-BCAD-093FA0E8E566}" dt="2023-01-18T05:32:05.260" v="14718" actId="2696"/>
          <pc:sldLayoutMkLst>
            <pc:docMk/>
            <pc:sldMasterMk cId="2662506061" sldId="2147483876"/>
            <pc:sldLayoutMk cId="126563918" sldId="2147483880"/>
          </pc:sldLayoutMkLst>
        </pc:sldLayoutChg>
        <pc:sldLayoutChg chg="del">
          <pc:chgData name="Aurelien Domont" userId="6da7715ce44349b3" providerId="LiveId" clId="{30A766B1-982E-4295-BCAD-093FA0E8E566}" dt="2023-01-18T05:32:05.262" v="14719" actId="2696"/>
          <pc:sldLayoutMkLst>
            <pc:docMk/>
            <pc:sldMasterMk cId="2662506061" sldId="2147483876"/>
            <pc:sldLayoutMk cId="517947622" sldId="2147483881"/>
          </pc:sldLayoutMkLst>
        </pc:sldLayoutChg>
        <pc:sldLayoutChg chg="del">
          <pc:chgData name="Aurelien Domont" userId="6da7715ce44349b3" providerId="LiveId" clId="{30A766B1-982E-4295-BCAD-093FA0E8E566}" dt="2023-01-18T05:32:05.263" v="14720" actId="2696"/>
          <pc:sldLayoutMkLst>
            <pc:docMk/>
            <pc:sldMasterMk cId="2662506061" sldId="2147483876"/>
            <pc:sldLayoutMk cId="2778919833" sldId="2147483882"/>
          </pc:sldLayoutMkLst>
        </pc:sldLayoutChg>
        <pc:sldLayoutChg chg="del">
          <pc:chgData name="Aurelien Domont" userId="6da7715ce44349b3" providerId="LiveId" clId="{30A766B1-982E-4295-BCAD-093FA0E8E566}" dt="2023-01-18T05:32:05.264" v="14721" actId="2696"/>
          <pc:sldLayoutMkLst>
            <pc:docMk/>
            <pc:sldMasterMk cId="2662506061" sldId="2147483876"/>
            <pc:sldLayoutMk cId="66886828" sldId="2147483883"/>
          </pc:sldLayoutMkLst>
        </pc:sldLayoutChg>
        <pc:sldLayoutChg chg="del">
          <pc:chgData name="Aurelien Domont" userId="6da7715ce44349b3" providerId="LiveId" clId="{30A766B1-982E-4295-BCAD-093FA0E8E566}" dt="2023-01-18T05:32:05.265" v="14722" actId="2696"/>
          <pc:sldLayoutMkLst>
            <pc:docMk/>
            <pc:sldMasterMk cId="2662506061" sldId="2147483876"/>
            <pc:sldLayoutMk cId="934186047" sldId="2147483884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71" v="14801" actId="2696"/>
        <pc:sldMasterMkLst>
          <pc:docMk/>
          <pc:sldMasterMk cId="3231462034" sldId="2147483885"/>
        </pc:sldMasterMkLst>
        <pc:sldLayoutChg chg="del">
          <pc:chgData name="Aurelien Domont" userId="6da7715ce44349b3" providerId="LiveId" clId="{30A766B1-982E-4295-BCAD-093FA0E8E566}" dt="2023-01-18T05:32:05.361" v="14793" actId="2696"/>
          <pc:sldLayoutMkLst>
            <pc:docMk/>
            <pc:sldMasterMk cId="3231462034" sldId="2147483885"/>
            <pc:sldLayoutMk cId="3962238946" sldId="2147483886"/>
          </pc:sldLayoutMkLst>
        </pc:sldLayoutChg>
        <pc:sldLayoutChg chg="del">
          <pc:chgData name="Aurelien Domont" userId="6da7715ce44349b3" providerId="LiveId" clId="{30A766B1-982E-4295-BCAD-093FA0E8E566}" dt="2023-01-18T05:32:05.363" v="14794" actId="2696"/>
          <pc:sldLayoutMkLst>
            <pc:docMk/>
            <pc:sldMasterMk cId="3231462034" sldId="2147483885"/>
            <pc:sldLayoutMk cId="2509730189" sldId="2147483887"/>
          </pc:sldLayoutMkLst>
        </pc:sldLayoutChg>
        <pc:sldLayoutChg chg="del">
          <pc:chgData name="Aurelien Domont" userId="6da7715ce44349b3" providerId="LiveId" clId="{30A766B1-982E-4295-BCAD-093FA0E8E566}" dt="2023-01-18T05:32:05.364" v="14795" actId="2696"/>
          <pc:sldLayoutMkLst>
            <pc:docMk/>
            <pc:sldMasterMk cId="3231462034" sldId="2147483885"/>
            <pc:sldLayoutMk cId="3648888047" sldId="2147483888"/>
          </pc:sldLayoutMkLst>
        </pc:sldLayoutChg>
        <pc:sldLayoutChg chg="del">
          <pc:chgData name="Aurelien Domont" userId="6da7715ce44349b3" providerId="LiveId" clId="{30A766B1-982E-4295-BCAD-093FA0E8E566}" dt="2023-01-18T05:32:05.365" v="14796" actId="2696"/>
          <pc:sldLayoutMkLst>
            <pc:docMk/>
            <pc:sldMasterMk cId="3231462034" sldId="2147483885"/>
            <pc:sldLayoutMk cId="2735548184" sldId="2147483889"/>
          </pc:sldLayoutMkLst>
        </pc:sldLayoutChg>
        <pc:sldLayoutChg chg="del">
          <pc:chgData name="Aurelien Domont" userId="6da7715ce44349b3" providerId="LiveId" clId="{30A766B1-982E-4295-BCAD-093FA0E8E566}" dt="2023-01-18T05:32:05.366" v="14797" actId="2696"/>
          <pc:sldLayoutMkLst>
            <pc:docMk/>
            <pc:sldMasterMk cId="3231462034" sldId="2147483885"/>
            <pc:sldLayoutMk cId="158222190" sldId="2147483890"/>
          </pc:sldLayoutMkLst>
        </pc:sldLayoutChg>
        <pc:sldLayoutChg chg="del">
          <pc:chgData name="Aurelien Domont" userId="6da7715ce44349b3" providerId="LiveId" clId="{30A766B1-982E-4295-BCAD-093FA0E8E566}" dt="2023-01-18T05:32:05.367" v="14798" actId="2696"/>
          <pc:sldLayoutMkLst>
            <pc:docMk/>
            <pc:sldMasterMk cId="3231462034" sldId="2147483885"/>
            <pc:sldLayoutMk cId="853167020" sldId="2147483891"/>
          </pc:sldLayoutMkLst>
        </pc:sldLayoutChg>
        <pc:sldLayoutChg chg="del">
          <pc:chgData name="Aurelien Domont" userId="6da7715ce44349b3" providerId="LiveId" clId="{30A766B1-982E-4295-BCAD-093FA0E8E566}" dt="2023-01-18T05:32:05.368" v="14799" actId="2696"/>
          <pc:sldLayoutMkLst>
            <pc:docMk/>
            <pc:sldMasterMk cId="3231462034" sldId="2147483885"/>
            <pc:sldLayoutMk cId="1051784428" sldId="2147483892"/>
          </pc:sldLayoutMkLst>
        </pc:sldLayoutChg>
        <pc:sldLayoutChg chg="del">
          <pc:chgData name="Aurelien Domont" userId="6da7715ce44349b3" providerId="LiveId" clId="{30A766B1-982E-4295-BCAD-093FA0E8E566}" dt="2023-01-18T05:32:05.369" v="14800" actId="2696"/>
          <pc:sldLayoutMkLst>
            <pc:docMk/>
            <pc:sldMasterMk cId="3231462034" sldId="2147483885"/>
            <pc:sldLayoutMk cId="108581143" sldId="2147483893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508" v="14889" actId="2696"/>
        <pc:sldMasterMkLst>
          <pc:docMk/>
          <pc:sldMasterMk cId="2601450054" sldId="2147483894"/>
        </pc:sldMasterMkLst>
        <pc:sldLayoutChg chg="del">
          <pc:chgData name="Aurelien Domont" userId="6da7715ce44349b3" providerId="LiveId" clId="{30A766B1-982E-4295-BCAD-093FA0E8E566}" dt="2023-01-18T05:32:05.496" v="14881" actId="2696"/>
          <pc:sldLayoutMkLst>
            <pc:docMk/>
            <pc:sldMasterMk cId="2601450054" sldId="2147483894"/>
            <pc:sldLayoutMk cId="3510696009" sldId="2147483895"/>
          </pc:sldLayoutMkLst>
        </pc:sldLayoutChg>
        <pc:sldLayoutChg chg="del">
          <pc:chgData name="Aurelien Domont" userId="6da7715ce44349b3" providerId="LiveId" clId="{30A766B1-982E-4295-BCAD-093FA0E8E566}" dt="2023-01-18T05:32:05.498" v="14882" actId="2696"/>
          <pc:sldLayoutMkLst>
            <pc:docMk/>
            <pc:sldMasterMk cId="2601450054" sldId="2147483894"/>
            <pc:sldLayoutMk cId="529214048" sldId="2147483896"/>
          </pc:sldLayoutMkLst>
        </pc:sldLayoutChg>
        <pc:sldLayoutChg chg="del">
          <pc:chgData name="Aurelien Domont" userId="6da7715ce44349b3" providerId="LiveId" clId="{30A766B1-982E-4295-BCAD-093FA0E8E566}" dt="2023-01-18T05:32:05.499" v="14883" actId="2696"/>
          <pc:sldLayoutMkLst>
            <pc:docMk/>
            <pc:sldMasterMk cId="2601450054" sldId="2147483894"/>
            <pc:sldLayoutMk cId="1957249364" sldId="2147483897"/>
          </pc:sldLayoutMkLst>
        </pc:sldLayoutChg>
        <pc:sldLayoutChg chg="del">
          <pc:chgData name="Aurelien Domont" userId="6da7715ce44349b3" providerId="LiveId" clId="{30A766B1-982E-4295-BCAD-093FA0E8E566}" dt="2023-01-18T05:32:05.500" v="14884" actId="2696"/>
          <pc:sldLayoutMkLst>
            <pc:docMk/>
            <pc:sldMasterMk cId="2601450054" sldId="2147483894"/>
            <pc:sldLayoutMk cId="3592154188" sldId="2147483898"/>
          </pc:sldLayoutMkLst>
        </pc:sldLayoutChg>
        <pc:sldLayoutChg chg="del">
          <pc:chgData name="Aurelien Domont" userId="6da7715ce44349b3" providerId="LiveId" clId="{30A766B1-982E-4295-BCAD-093FA0E8E566}" dt="2023-01-18T05:32:05.501" v="14885" actId="2696"/>
          <pc:sldLayoutMkLst>
            <pc:docMk/>
            <pc:sldMasterMk cId="2601450054" sldId="2147483894"/>
            <pc:sldLayoutMk cId="3674217975" sldId="2147483899"/>
          </pc:sldLayoutMkLst>
        </pc:sldLayoutChg>
        <pc:sldLayoutChg chg="del">
          <pc:chgData name="Aurelien Domont" userId="6da7715ce44349b3" providerId="LiveId" clId="{30A766B1-982E-4295-BCAD-093FA0E8E566}" dt="2023-01-18T05:32:05.502" v="14886" actId="2696"/>
          <pc:sldLayoutMkLst>
            <pc:docMk/>
            <pc:sldMasterMk cId="2601450054" sldId="2147483894"/>
            <pc:sldLayoutMk cId="4107720080" sldId="2147483900"/>
          </pc:sldLayoutMkLst>
        </pc:sldLayoutChg>
        <pc:sldLayoutChg chg="del">
          <pc:chgData name="Aurelien Domont" userId="6da7715ce44349b3" providerId="LiveId" clId="{30A766B1-982E-4295-BCAD-093FA0E8E566}" dt="2023-01-18T05:32:05.504" v="14887" actId="2696"/>
          <pc:sldLayoutMkLst>
            <pc:docMk/>
            <pc:sldMasterMk cId="2601450054" sldId="2147483894"/>
            <pc:sldLayoutMk cId="3551989132" sldId="2147483901"/>
          </pc:sldLayoutMkLst>
        </pc:sldLayoutChg>
        <pc:sldLayoutChg chg="del">
          <pc:chgData name="Aurelien Domont" userId="6da7715ce44349b3" providerId="LiveId" clId="{30A766B1-982E-4295-BCAD-093FA0E8E566}" dt="2023-01-18T05:32:05.505" v="14888" actId="2696"/>
          <pc:sldLayoutMkLst>
            <pc:docMk/>
            <pc:sldMasterMk cId="2601450054" sldId="2147483894"/>
            <pc:sldLayoutMk cId="2613304387" sldId="2147483902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60" v="14570" actId="2696"/>
        <pc:sldMasterMkLst>
          <pc:docMk/>
          <pc:sldMasterMk cId="2303736675" sldId="2147483903"/>
        </pc:sldMasterMkLst>
        <pc:sldLayoutChg chg="del">
          <pc:chgData name="Aurelien Domont" userId="6da7715ce44349b3" providerId="LiveId" clId="{30A766B1-982E-4295-BCAD-093FA0E8E566}" dt="2023-01-18T05:32:05.052" v="14562" actId="2696"/>
          <pc:sldLayoutMkLst>
            <pc:docMk/>
            <pc:sldMasterMk cId="2303736675" sldId="2147483903"/>
            <pc:sldLayoutMk cId="4049569803" sldId="2147483904"/>
          </pc:sldLayoutMkLst>
        </pc:sldLayoutChg>
        <pc:sldLayoutChg chg="del">
          <pc:chgData name="Aurelien Domont" userId="6da7715ce44349b3" providerId="LiveId" clId="{30A766B1-982E-4295-BCAD-093FA0E8E566}" dt="2023-01-18T05:32:05.052" v="14563" actId="2696"/>
          <pc:sldLayoutMkLst>
            <pc:docMk/>
            <pc:sldMasterMk cId="2303736675" sldId="2147483903"/>
            <pc:sldLayoutMk cId="1792220711" sldId="2147483905"/>
          </pc:sldLayoutMkLst>
        </pc:sldLayoutChg>
        <pc:sldLayoutChg chg="del">
          <pc:chgData name="Aurelien Domont" userId="6da7715ce44349b3" providerId="LiveId" clId="{30A766B1-982E-4295-BCAD-093FA0E8E566}" dt="2023-01-18T05:32:05.054" v="14564" actId="2696"/>
          <pc:sldLayoutMkLst>
            <pc:docMk/>
            <pc:sldMasterMk cId="2303736675" sldId="2147483903"/>
            <pc:sldLayoutMk cId="1708966056" sldId="2147483906"/>
          </pc:sldLayoutMkLst>
        </pc:sldLayoutChg>
        <pc:sldLayoutChg chg="del">
          <pc:chgData name="Aurelien Domont" userId="6da7715ce44349b3" providerId="LiveId" clId="{30A766B1-982E-4295-BCAD-093FA0E8E566}" dt="2023-01-18T05:32:05.055" v="14565" actId="2696"/>
          <pc:sldLayoutMkLst>
            <pc:docMk/>
            <pc:sldMasterMk cId="2303736675" sldId="2147483903"/>
            <pc:sldLayoutMk cId="577810044" sldId="2147483907"/>
          </pc:sldLayoutMkLst>
        </pc:sldLayoutChg>
        <pc:sldLayoutChg chg="del">
          <pc:chgData name="Aurelien Domont" userId="6da7715ce44349b3" providerId="LiveId" clId="{30A766B1-982E-4295-BCAD-093FA0E8E566}" dt="2023-01-18T05:32:05.056" v="14566" actId="2696"/>
          <pc:sldLayoutMkLst>
            <pc:docMk/>
            <pc:sldMasterMk cId="2303736675" sldId="2147483903"/>
            <pc:sldLayoutMk cId="214782824" sldId="2147483908"/>
          </pc:sldLayoutMkLst>
        </pc:sldLayoutChg>
        <pc:sldLayoutChg chg="del">
          <pc:chgData name="Aurelien Domont" userId="6da7715ce44349b3" providerId="LiveId" clId="{30A766B1-982E-4295-BCAD-093FA0E8E566}" dt="2023-01-18T05:32:05.056" v="14567" actId="2696"/>
          <pc:sldLayoutMkLst>
            <pc:docMk/>
            <pc:sldMasterMk cId="2303736675" sldId="2147483903"/>
            <pc:sldLayoutMk cId="3287194076" sldId="2147483909"/>
          </pc:sldLayoutMkLst>
        </pc:sldLayoutChg>
        <pc:sldLayoutChg chg="del">
          <pc:chgData name="Aurelien Domont" userId="6da7715ce44349b3" providerId="LiveId" clId="{30A766B1-982E-4295-BCAD-093FA0E8E566}" dt="2023-01-18T05:32:05.057" v="14568" actId="2696"/>
          <pc:sldLayoutMkLst>
            <pc:docMk/>
            <pc:sldMasterMk cId="2303736675" sldId="2147483903"/>
            <pc:sldLayoutMk cId="4210504961" sldId="2147483910"/>
          </pc:sldLayoutMkLst>
        </pc:sldLayoutChg>
        <pc:sldLayoutChg chg="del">
          <pc:chgData name="Aurelien Domont" userId="6da7715ce44349b3" providerId="LiveId" clId="{30A766B1-982E-4295-BCAD-093FA0E8E566}" dt="2023-01-18T05:32:05.058" v="14569" actId="2696"/>
          <pc:sldLayoutMkLst>
            <pc:docMk/>
            <pc:sldMasterMk cId="2303736675" sldId="2147483903"/>
            <pc:sldLayoutMk cId="3418453172" sldId="2147483911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68" v="14651" actId="2696"/>
        <pc:sldMasterMkLst>
          <pc:docMk/>
          <pc:sldMasterMk cId="1103747743" sldId="2147483912"/>
        </pc:sldMasterMkLst>
        <pc:sldLayoutChg chg="del">
          <pc:chgData name="Aurelien Domont" userId="6da7715ce44349b3" providerId="LiveId" clId="{30A766B1-982E-4295-BCAD-093FA0E8E566}" dt="2023-01-18T05:32:05.159" v="14643" actId="2696"/>
          <pc:sldLayoutMkLst>
            <pc:docMk/>
            <pc:sldMasterMk cId="1103747743" sldId="2147483912"/>
            <pc:sldLayoutMk cId="1771153459" sldId="2147483913"/>
          </pc:sldLayoutMkLst>
        </pc:sldLayoutChg>
        <pc:sldLayoutChg chg="del">
          <pc:chgData name="Aurelien Domont" userId="6da7715ce44349b3" providerId="LiveId" clId="{30A766B1-982E-4295-BCAD-093FA0E8E566}" dt="2023-01-18T05:32:05.160" v="14644" actId="2696"/>
          <pc:sldLayoutMkLst>
            <pc:docMk/>
            <pc:sldMasterMk cId="1103747743" sldId="2147483912"/>
            <pc:sldLayoutMk cId="1497989126" sldId="2147483914"/>
          </pc:sldLayoutMkLst>
        </pc:sldLayoutChg>
        <pc:sldLayoutChg chg="del">
          <pc:chgData name="Aurelien Domont" userId="6da7715ce44349b3" providerId="LiveId" clId="{30A766B1-982E-4295-BCAD-093FA0E8E566}" dt="2023-01-18T05:32:05.162" v="14645" actId="2696"/>
          <pc:sldLayoutMkLst>
            <pc:docMk/>
            <pc:sldMasterMk cId="1103747743" sldId="2147483912"/>
            <pc:sldLayoutMk cId="3256794929" sldId="2147483915"/>
          </pc:sldLayoutMkLst>
        </pc:sldLayoutChg>
        <pc:sldLayoutChg chg="del">
          <pc:chgData name="Aurelien Domont" userId="6da7715ce44349b3" providerId="LiveId" clId="{30A766B1-982E-4295-BCAD-093FA0E8E566}" dt="2023-01-18T05:32:05.163" v="14646" actId="2696"/>
          <pc:sldLayoutMkLst>
            <pc:docMk/>
            <pc:sldMasterMk cId="1103747743" sldId="2147483912"/>
            <pc:sldLayoutMk cId="1702750948" sldId="2147483916"/>
          </pc:sldLayoutMkLst>
        </pc:sldLayoutChg>
        <pc:sldLayoutChg chg="del">
          <pc:chgData name="Aurelien Domont" userId="6da7715ce44349b3" providerId="LiveId" clId="{30A766B1-982E-4295-BCAD-093FA0E8E566}" dt="2023-01-18T05:32:05.164" v="14647" actId="2696"/>
          <pc:sldLayoutMkLst>
            <pc:docMk/>
            <pc:sldMasterMk cId="1103747743" sldId="2147483912"/>
            <pc:sldLayoutMk cId="4002274165" sldId="2147483917"/>
          </pc:sldLayoutMkLst>
        </pc:sldLayoutChg>
        <pc:sldLayoutChg chg="del">
          <pc:chgData name="Aurelien Domont" userId="6da7715ce44349b3" providerId="LiveId" clId="{30A766B1-982E-4295-BCAD-093FA0E8E566}" dt="2023-01-18T05:32:05.165" v="14648" actId="2696"/>
          <pc:sldLayoutMkLst>
            <pc:docMk/>
            <pc:sldMasterMk cId="1103747743" sldId="2147483912"/>
            <pc:sldLayoutMk cId="404085134" sldId="2147483918"/>
          </pc:sldLayoutMkLst>
        </pc:sldLayoutChg>
        <pc:sldLayoutChg chg="del">
          <pc:chgData name="Aurelien Domont" userId="6da7715ce44349b3" providerId="LiveId" clId="{30A766B1-982E-4295-BCAD-093FA0E8E566}" dt="2023-01-18T05:32:05.165" v="14649" actId="2696"/>
          <pc:sldLayoutMkLst>
            <pc:docMk/>
            <pc:sldMasterMk cId="1103747743" sldId="2147483912"/>
            <pc:sldLayoutMk cId="4006456282" sldId="2147483919"/>
          </pc:sldLayoutMkLst>
        </pc:sldLayoutChg>
        <pc:sldLayoutChg chg="del">
          <pc:chgData name="Aurelien Domont" userId="6da7715ce44349b3" providerId="LiveId" clId="{30A766B1-982E-4295-BCAD-093FA0E8E566}" dt="2023-01-18T05:32:05.166" v="14650" actId="2696"/>
          <pc:sldLayoutMkLst>
            <pc:docMk/>
            <pc:sldMasterMk cId="1103747743" sldId="2147483912"/>
            <pc:sldLayoutMk cId="3056184832" sldId="2147483920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84" v="14810" actId="2696"/>
        <pc:sldMasterMkLst>
          <pc:docMk/>
          <pc:sldMasterMk cId="2503626868" sldId="2147483929"/>
        </pc:sldMasterMkLst>
        <pc:sldLayoutChg chg="del">
          <pc:chgData name="Aurelien Domont" userId="6da7715ce44349b3" providerId="LiveId" clId="{30A766B1-982E-4295-BCAD-093FA0E8E566}" dt="2023-01-18T05:32:05.372" v="14802" actId="2696"/>
          <pc:sldLayoutMkLst>
            <pc:docMk/>
            <pc:sldMasterMk cId="2503626868" sldId="2147483929"/>
            <pc:sldLayoutMk cId="1172753313" sldId="2147483930"/>
          </pc:sldLayoutMkLst>
        </pc:sldLayoutChg>
        <pc:sldLayoutChg chg="del">
          <pc:chgData name="Aurelien Domont" userId="6da7715ce44349b3" providerId="LiveId" clId="{30A766B1-982E-4295-BCAD-093FA0E8E566}" dt="2023-01-18T05:32:05.375" v="14803" actId="2696"/>
          <pc:sldLayoutMkLst>
            <pc:docMk/>
            <pc:sldMasterMk cId="2503626868" sldId="2147483929"/>
            <pc:sldLayoutMk cId="2625236247" sldId="2147483931"/>
          </pc:sldLayoutMkLst>
        </pc:sldLayoutChg>
        <pc:sldLayoutChg chg="del">
          <pc:chgData name="Aurelien Domont" userId="6da7715ce44349b3" providerId="LiveId" clId="{30A766B1-982E-4295-BCAD-093FA0E8E566}" dt="2023-01-18T05:32:05.376" v="14804" actId="2696"/>
          <pc:sldLayoutMkLst>
            <pc:docMk/>
            <pc:sldMasterMk cId="2503626868" sldId="2147483929"/>
            <pc:sldLayoutMk cId="2666335352" sldId="2147483932"/>
          </pc:sldLayoutMkLst>
        </pc:sldLayoutChg>
        <pc:sldLayoutChg chg="del">
          <pc:chgData name="Aurelien Domont" userId="6da7715ce44349b3" providerId="LiveId" clId="{30A766B1-982E-4295-BCAD-093FA0E8E566}" dt="2023-01-18T05:32:05.378" v="14805" actId="2696"/>
          <pc:sldLayoutMkLst>
            <pc:docMk/>
            <pc:sldMasterMk cId="2503626868" sldId="2147483929"/>
            <pc:sldLayoutMk cId="3575676633" sldId="2147483933"/>
          </pc:sldLayoutMkLst>
        </pc:sldLayoutChg>
        <pc:sldLayoutChg chg="del">
          <pc:chgData name="Aurelien Domont" userId="6da7715ce44349b3" providerId="LiveId" clId="{30A766B1-982E-4295-BCAD-093FA0E8E566}" dt="2023-01-18T05:32:05.379" v="14806" actId="2696"/>
          <pc:sldLayoutMkLst>
            <pc:docMk/>
            <pc:sldMasterMk cId="2503626868" sldId="2147483929"/>
            <pc:sldLayoutMk cId="27178951" sldId="2147483934"/>
          </pc:sldLayoutMkLst>
        </pc:sldLayoutChg>
        <pc:sldLayoutChg chg="del">
          <pc:chgData name="Aurelien Domont" userId="6da7715ce44349b3" providerId="LiveId" clId="{30A766B1-982E-4295-BCAD-093FA0E8E566}" dt="2023-01-18T05:32:05.380" v="14807" actId="2696"/>
          <pc:sldLayoutMkLst>
            <pc:docMk/>
            <pc:sldMasterMk cId="2503626868" sldId="2147483929"/>
            <pc:sldLayoutMk cId="3086256664" sldId="2147483935"/>
          </pc:sldLayoutMkLst>
        </pc:sldLayoutChg>
        <pc:sldLayoutChg chg="del">
          <pc:chgData name="Aurelien Domont" userId="6da7715ce44349b3" providerId="LiveId" clId="{30A766B1-982E-4295-BCAD-093FA0E8E566}" dt="2023-01-18T05:32:05.381" v="14808" actId="2696"/>
          <pc:sldLayoutMkLst>
            <pc:docMk/>
            <pc:sldMasterMk cId="2503626868" sldId="2147483929"/>
            <pc:sldLayoutMk cId="2153815393" sldId="2147483936"/>
          </pc:sldLayoutMkLst>
        </pc:sldLayoutChg>
        <pc:sldLayoutChg chg="del">
          <pc:chgData name="Aurelien Domont" userId="6da7715ce44349b3" providerId="LiveId" clId="{30A766B1-982E-4295-BCAD-093FA0E8E566}" dt="2023-01-18T05:32:05.382" v="14809" actId="2696"/>
          <pc:sldLayoutMkLst>
            <pc:docMk/>
            <pc:sldMasterMk cId="2503626868" sldId="2147483929"/>
            <pc:sldLayoutMk cId="1942213134" sldId="2147483937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525" v="14898" actId="2696"/>
        <pc:sldMasterMkLst>
          <pc:docMk/>
          <pc:sldMasterMk cId="1019125022" sldId="2147483938"/>
        </pc:sldMasterMkLst>
        <pc:sldLayoutChg chg="del">
          <pc:chgData name="Aurelien Domont" userId="6da7715ce44349b3" providerId="LiveId" clId="{30A766B1-982E-4295-BCAD-093FA0E8E566}" dt="2023-01-18T05:32:05.510" v="14890" actId="2696"/>
          <pc:sldLayoutMkLst>
            <pc:docMk/>
            <pc:sldMasterMk cId="1019125022" sldId="2147483938"/>
            <pc:sldLayoutMk cId="2439662140" sldId="2147483939"/>
          </pc:sldLayoutMkLst>
        </pc:sldLayoutChg>
        <pc:sldLayoutChg chg="del">
          <pc:chgData name="Aurelien Domont" userId="6da7715ce44349b3" providerId="LiveId" clId="{30A766B1-982E-4295-BCAD-093FA0E8E566}" dt="2023-01-18T05:32:05.511" v="14891" actId="2696"/>
          <pc:sldLayoutMkLst>
            <pc:docMk/>
            <pc:sldMasterMk cId="1019125022" sldId="2147483938"/>
            <pc:sldLayoutMk cId="324078384" sldId="2147483940"/>
          </pc:sldLayoutMkLst>
        </pc:sldLayoutChg>
        <pc:sldLayoutChg chg="del">
          <pc:chgData name="Aurelien Domont" userId="6da7715ce44349b3" providerId="LiveId" clId="{30A766B1-982E-4295-BCAD-093FA0E8E566}" dt="2023-01-18T05:32:05.513" v="14892" actId="2696"/>
          <pc:sldLayoutMkLst>
            <pc:docMk/>
            <pc:sldMasterMk cId="1019125022" sldId="2147483938"/>
            <pc:sldLayoutMk cId="1531897575" sldId="2147483941"/>
          </pc:sldLayoutMkLst>
        </pc:sldLayoutChg>
        <pc:sldLayoutChg chg="del">
          <pc:chgData name="Aurelien Domont" userId="6da7715ce44349b3" providerId="LiveId" clId="{30A766B1-982E-4295-BCAD-093FA0E8E566}" dt="2023-01-18T05:32:05.515" v="14893" actId="2696"/>
          <pc:sldLayoutMkLst>
            <pc:docMk/>
            <pc:sldMasterMk cId="1019125022" sldId="2147483938"/>
            <pc:sldLayoutMk cId="2649590993" sldId="2147483942"/>
          </pc:sldLayoutMkLst>
        </pc:sldLayoutChg>
        <pc:sldLayoutChg chg="del">
          <pc:chgData name="Aurelien Domont" userId="6da7715ce44349b3" providerId="LiveId" clId="{30A766B1-982E-4295-BCAD-093FA0E8E566}" dt="2023-01-18T05:32:05.517" v="14894" actId="2696"/>
          <pc:sldLayoutMkLst>
            <pc:docMk/>
            <pc:sldMasterMk cId="1019125022" sldId="2147483938"/>
            <pc:sldLayoutMk cId="1551786219" sldId="2147483943"/>
          </pc:sldLayoutMkLst>
        </pc:sldLayoutChg>
        <pc:sldLayoutChg chg="del">
          <pc:chgData name="Aurelien Domont" userId="6da7715ce44349b3" providerId="LiveId" clId="{30A766B1-982E-4295-BCAD-093FA0E8E566}" dt="2023-01-18T05:32:05.518" v="14895" actId="2696"/>
          <pc:sldLayoutMkLst>
            <pc:docMk/>
            <pc:sldMasterMk cId="1019125022" sldId="2147483938"/>
            <pc:sldLayoutMk cId="1982278711" sldId="2147483944"/>
          </pc:sldLayoutMkLst>
        </pc:sldLayoutChg>
        <pc:sldLayoutChg chg="del">
          <pc:chgData name="Aurelien Domont" userId="6da7715ce44349b3" providerId="LiveId" clId="{30A766B1-982E-4295-BCAD-093FA0E8E566}" dt="2023-01-18T05:32:05.520" v="14896" actId="2696"/>
          <pc:sldLayoutMkLst>
            <pc:docMk/>
            <pc:sldMasterMk cId="1019125022" sldId="2147483938"/>
            <pc:sldLayoutMk cId="4102702285" sldId="2147483945"/>
          </pc:sldLayoutMkLst>
        </pc:sldLayoutChg>
        <pc:sldLayoutChg chg="del">
          <pc:chgData name="Aurelien Domont" userId="6da7715ce44349b3" providerId="LiveId" clId="{30A766B1-982E-4295-BCAD-093FA0E8E566}" dt="2023-01-18T05:32:05.521" v="14897" actId="2696"/>
          <pc:sldLayoutMkLst>
            <pc:docMk/>
            <pc:sldMasterMk cId="1019125022" sldId="2147483938"/>
            <pc:sldLayoutMk cId="1998937205" sldId="2147483946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75" v="14579" actId="2696"/>
        <pc:sldMasterMkLst>
          <pc:docMk/>
          <pc:sldMasterMk cId="1699065741" sldId="2147483947"/>
        </pc:sldMasterMkLst>
        <pc:sldLayoutChg chg="del">
          <pc:chgData name="Aurelien Domont" userId="6da7715ce44349b3" providerId="LiveId" clId="{30A766B1-982E-4295-BCAD-093FA0E8E566}" dt="2023-01-18T05:32:05.062" v="14571" actId="2696"/>
          <pc:sldLayoutMkLst>
            <pc:docMk/>
            <pc:sldMasterMk cId="1699065741" sldId="2147483947"/>
            <pc:sldLayoutMk cId="3752053168" sldId="2147483948"/>
          </pc:sldLayoutMkLst>
        </pc:sldLayoutChg>
        <pc:sldLayoutChg chg="del">
          <pc:chgData name="Aurelien Domont" userId="6da7715ce44349b3" providerId="LiveId" clId="{30A766B1-982E-4295-BCAD-093FA0E8E566}" dt="2023-01-18T05:32:05.063" v="14572" actId="2696"/>
          <pc:sldLayoutMkLst>
            <pc:docMk/>
            <pc:sldMasterMk cId="1699065741" sldId="2147483947"/>
            <pc:sldLayoutMk cId="3542313388" sldId="2147483949"/>
          </pc:sldLayoutMkLst>
        </pc:sldLayoutChg>
        <pc:sldLayoutChg chg="del">
          <pc:chgData name="Aurelien Domont" userId="6da7715ce44349b3" providerId="LiveId" clId="{30A766B1-982E-4295-BCAD-093FA0E8E566}" dt="2023-01-18T05:32:05.065" v="14573" actId="2696"/>
          <pc:sldLayoutMkLst>
            <pc:docMk/>
            <pc:sldMasterMk cId="1699065741" sldId="2147483947"/>
            <pc:sldLayoutMk cId="1124148130" sldId="2147483950"/>
          </pc:sldLayoutMkLst>
        </pc:sldLayoutChg>
        <pc:sldLayoutChg chg="del">
          <pc:chgData name="Aurelien Domont" userId="6da7715ce44349b3" providerId="LiveId" clId="{30A766B1-982E-4295-BCAD-093FA0E8E566}" dt="2023-01-18T05:32:05.066" v="14574" actId="2696"/>
          <pc:sldLayoutMkLst>
            <pc:docMk/>
            <pc:sldMasterMk cId="1699065741" sldId="2147483947"/>
            <pc:sldLayoutMk cId="4284768405" sldId="2147483951"/>
          </pc:sldLayoutMkLst>
        </pc:sldLayoutChg>
        <pc:sldLayoutChg chg="del">
          <pc:chgData name="Aurelien Domont" userId="6da7715ce44349b3" providerId="LiveId" clId="{30A766B1-982E-4295-BCAD-093FA0E8E566}" dt="2023-01-18T05:32:05.068" v="14575" actId="2696"/>
          <pc:sldLayoutMkLst>
            <pc:docMk/>
            <pc:sldMasterMk cId="1699065741" sldId="2147483947"/>
            <pc:sldLayoutMk cId="4042663090" sldId="2147483952"/>
          </pc:sldLayoutMkLst>
        </pc:sldLayoutChg>
        <pc:sldLayoutChg chg="del">
          <pc:chgData name="Aurelien Domont" userId="6da7715ce44349b3" providerId="LiveId" clId="{30A766B1-982E-4295-BCAD-093FA0E8E566}" dt="2023-01-18T05:32:05.069" v="14576" actId="2696"/>
          <pc:sldLayoutMkLst>
            <pc:docMk/>
            <pc:sldMasterMk cId="1699065741" sldId="2147483947"/>
            <pc:sldLayoutMk cId="1202375204" sldId="2147483953"/>
          </pc:sldLayoutMkLst>
        </pc:sldLayoutChg>
        <pc:sldLayoutChg chg="del">
          <pc:chgData name="Aurelien Domont" userId="6da7715ce44349b3" providerId="LiveId" clId="{30A766B1-982E-4295-BCAD-093FA0E8E566}" dt="2023-01-18T05:32:05.070" v="14577" actId="2696"/>
          <pc:sldLayoutMkLst>
            <pc:docMk/>
            <pc:sldMasterMk cId="1699065741" sldId="2147483947"/>
            <pc:sldLayoutMk cId="378115944" sldId="2147483954"/>
          </pc:sldLayoutMkLst>
        </pc:sldLayoutChg>
        <pc:sldLayoutChg chg="del">
          <pc:chgData name="Aurelien Domont" userId="6da7715ce44349b3" providerId="LiveId" clId="{30A766B1-982E-4295-BCAD-093FA0E8E566}" dt="2023-01-18T05:32:05.071" v="14578" actId="2696"/>
          <pc:sldLayoutMkLst>
            <pc:docMk/>
            <pc:sldMasterMk cId="1699065741" sldId="2147483947"/>
            <pc:sldLayoutMk cId="1949611331" sldId="2147483955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83" v="14660" actId="2696"/>
        <pc:sldMasterMkLst>
          <pc:docMk/>
          <pc:sldMasterMk cId="1603132165" sldId="2147483956"/>
        </pc:sldMasterMkLst>
        <pc:sldLayoutChg chg="del">
          <pc:chgData name="Aurelien Domont" userId="6da7715ce44349b3" providerId="LiveId" clId="{30A766B1-982E-4295-BCAD-093FA0E8E566}" dt="2023-01-18T05:32:05.169" v="14652" actId="2696"/>
          <pc:sldLayoutMkLst>
            <pc:docMk/>
            <pc:sldMasterMk cId="1603132165" sldId="2147483956"/>
            <pc:sldLayoutMk cId="3598205493" sldId="2147483957"/>
          </pc:sldLayoutMkLst>
        </pc:sldLayoutChg>
        <pc:sldLayoutChg chg="del">
          <pc:chgData name="Aurelien Domont" userId="6da7715ce44349b3" providerId="LiveId" clId="{30A766B1-982E-4295-BCAD-093FA0E8E566}" dt="2023-01-18T05:32:05.171" v="14653" actId="2696"/>
          <pc:sldLayoutMkLst>
            <pc:docMk/>
            <pc:sldMasterMk cId="1603132165" sldId="2147483956"/>
            <pc:sldLayoutMk cId="4109200069" sldId="2147483958"/>
          </pc:sldLayoutMkLst>
        </pc:sldLayoutChg>
        <pc:sldLayoutChg chg="del">
          <pc:chgData name="Aurelien Domont" userId="6da7715ce44349b3" providerId="LiveId" clId="{30A766B1-982E-4295-BCAD-093FA0E8E566}" dt="2023-01-18T05:32:05.172" v="14654" actId="2696"/>
          <pc:sldLayoutMkLst>
            <pc:docMk/>
            <pc:sldMasterMk cId="1603132165" sldId="2147483956"/>
            <pc:sldLayoutMk cId="1636058047" sldId="2147483959"/>
          </pc:sldLayoutMkLst>
        </pc:sldLayoutChg>
        <pc:sldLayoutChg chg="del">
          <pc:chgData name="Aurelien Domont" userId="6da7715ce44349b3" providerId="LiveId" clId="{30A766B1-982E-4295-BCAD-093FA0E8E566}" dt="2023-01-18T05:32:05.174" v="14655" actId="2696"/>
          <pc:sldLayoutMkLst>
            <pc:docMk/>
            <pc:sldMasterMk cId="1603132165" sldId="2147483956"/>
            <pc:sldLayoutMk cId="3024548915" sldId="2147483960"/>
          </pc:sldLayoutMkLst>
        </pc:sldLayoutChg>
        <pc:sldLayoutChg chg="del">
          <pc:chgData name="Aurelien Domont" userId="6da7715ce44349b3" providerId="LiveId" clId="{30A766B1-982E-4295-BCAD-093FA0E8E566}" dt="2023-01-18T05:32:05.176" v="14656" actId="2696"/>
          <pc:sldLayoutMkLst>
            <pc:docMk/>
            <pc:sldMasterMk cId="1603132165" sldId="2147483956"/>
            <pc:sldLayoutMk cId="489857442" sldId="2147483961"/>
          </pc:sldLayoutMkLst>
        </pc:sldLayoutChg>
        <pc:sldLayoutChg chg="del">
          <pc:chgData name="Aurelien Domont" userId="6da7715ce44349b3" providerId="LiveId" clId="{30A766B1-982E-4295-BCAD-093FA0E8E566}" dt="2023-01-18T05:32:05.177" v="14657" actId="2696"/>
          <pc:sldLayoutMkLst>
            <pc:docMk/>
            <pc:sldMasterMk cId="1603132165" sldId="2147483956"/>
            <pc:sldLayoutMk cId="3677282287" sldId="2147483962"/>
          </pc:sldLayoutMkLst>
        </pc:sldLayoutChg>
        <pc:sldLayoutChg chg="del">
          <pc:chgData name="Aurelien Domont" userId="6da7715ce44349b3" providerId="LiveId" clId="{30A766B1-982E-4295-BCAD-093FA0E8E566}" dt="2023-01-18T05:32:05.179" v="14658" actId="2696"/>
          <pc:sldLayoutMkLst>
            <pc:docMk/>
            <pc:sldMasterMk cId="1603132165" sldId="2147483956"/>
            <pc:sldLayoutMk cId="3059336265" sldId="2147483963"/>
          </pc:sldLayoutMkLst>
        </pc:sldLayoutChg>
        <pc:sldLayoutChg chg="del">
          <pc:chgData name="Aurelien Domont" userId="6da7715ce44349b3" providerId="LiveId" clId="{30A766B1-982E-4295-BCAD-093FA0E8E566}" dt="2023-01-18T05:32:05.180" v="14659" actId="2696"/>
          <pc:sldLayoutMkLst>
            <pc:docMk/>
            <pc:sldMasterMk cId="1603132165" sldId="2147483956"/>
            <pc:sldLayoutMk cId="893941935" sldId="2147483964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92" v="14740" actId="2696"/>
        <pc:sldMasterMkLst>
          <pc:docMk/>
          <pc:sldMasterMk cId="1890090882" sldId="2147483965"/>
        </pc:sldMasterMkLst>
        <pc:sldLayoutChg chg="del">
          <pc:chgData name="Aurelien Domont" userId="6da7715ce44349b3" providerId="LiveId" clId="{30A766B1-982E-4295-BCAD-093FA0E8E566}" dt="2023-01-18T05:32:05.281" v="14732" actId="2696"/>
          <pc:sldLayoutMkLst>
            <pc:docMk/>
            <pc:sldMasterMk cId="1890090882" sldId="2147483965"/>
            <pc:sldLayoutMk cId="3840880840" sldId="2147483966"/>
          </pc:sldLayoutMkLst>
        </pc:sldLayoutChg>
        <pc:sldLayoutChg chg="del">
          <pc:chgData name="Aurelien Domont" userId="6da7715ce44349b3" providerId="LiveId" clId="{30A766B1-982E-4295-BCAD-093FA0E8E566}" dt="2023-01-18T05:32:05.283" v="14733" actId="2696"/>
          <pc:sldLayoutMkLst>
            <pc:docMk/>
            <pc:sldMasterMk cId="1890090882" sldId="2147483965"/>
            <pc:sldLayoutMk cId="2608627368" sldId="2147483967"/>
          </pc:sldLayoutMkLst>
        </pc:sldLayoutChg>
        <pc:sldLayoutChg chg="del">
          <pc:chgData name="Aurelien Domont" userId="6da7715ce44349b3" providerId="LiveId" clId="{30A766B1-982E-4295-BCAD-093FA0E8E566}" dt="2023-01-18T05:32:05.284" v="14734" actId="2696"/>
          <pc:sldLayoutMkLst>
            <pc:docMk/>
            <pc:sldMasterMk cId="1890090882" sldId="2147483965"/>
            <pc:sldLayoutMk cId="1170806807" sldId="2147483968"/>
          </pc:sldLayoutMkLst>
        </pc:sldLayoutChg>
        <pc:sldLayoutChg chg="del">
          <pc:chgData name="Aurelien Domont" userId="6da7715ce44349b3" providerId="LiveId" clId="{30A766B1-982E-4295-BCAD-093FA0E8E566}" dt="2023-01-18T05:32:05.286" v="14735" actId="2696"/>
          <pc:sldLayoutMkLst>
            <pc:docMk/>
            <pc:sldMasterMk cId="1890090882" sldId="2147483965"/>
            <pc:sldLayoutMk cId="3625874133" sldId="2147483969"/>
          </pc:sldLayoutMkLst>
        </pc:sldLayoutChg>
        <pc:sldLayoutChg chg="del">
          <pc:chgData name="Aurelien Domont" userId="6da7715ce44349b3" providerId="LiveId" clId="{30A766B1-982E-4295-BCAD-093FA0E8E566}" dt="2023-01-18T05:32:05.287" v="14736" actId="2696"/>
          <pc:sldLayoutMkLst>
            <pc:docMk/>
            <pc:sldMasterMk cId="1890090882" sldId="2147483965"/>
            <pc:sldLayoutMk cId="4187115157" sldId="2147483970"/>
          </pc:sldLayoutMkLst>
        </pc:sldLayoutChg>
        <pc:sldLayoutChg chg="del">
          <pc:chgData name="Aurelien Domont" userId="6da7715ce44349b3" providerId="LiveId" clId="{30A766B1-982E-4295-BCAD-093FA0E8E566}" dt="2023-01-18T05:32:05.288" v="14737" actId="2696"/>
          <pc:sldLayoutMkLst>
            <pc:docMk/>
            <pc:sldMasterMk cId="1890090882" sldId="2147483965"/>
            <pc:sldLayoutMk cId="2470289388" sldId="2147483971"/>
          </pc:sldLayoutMkLst>
        </pc:sldLayoutChg>
        <pc:sldLayoutChg chg="del">
          <pc:chgData name="Aurelien Domont" userId="6da7715ce44349b3" providerId="LiveId" clId="{30A766B1-982E-4295-BCAD-093FA0E8E566}" dt="2023-01-18T05:32:05.289" v="14738" actId="2696"/>
          <pc:sldLayoutMkLst>
            <pc:docMk/>
            <pc:sldMasterMk cId="1890090882" sldId="2147483965"/>
            <pc:sldLayoutMk cId="260060164" sldId="2147483972"/>
          </pc:sldLayoutMkLst>
        </pc:sldLayoutChg>
        <pc:sldLayoutChg chg="del">
          <pc:chgData name="Aurelien Domont" userId="6da7715ce44349b3" providerId="LiveId" clId="{30A766B1-982E-4295-BCAD-093FA0E8E566}" dt="2023-01-18T05:32:05.290" v="14739" actId="2696"/>
          <pc:sldLayoutMkLst>
            <pc:docMk/>
            <pc:sldMasterMk cId="1890090882" sldId="2147483965"/>
            <pc:sldLayoutMk cId="1164338612" sldId="2147483973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11" v="14827" actId="2696"/>
        <pc:sldMasterMkLst>
          <pc:docMk/>
          <pc:sldMasterMk cId="1316110522" sldId="2147483974"/>
        </pc:sldMasterMkLst>
        <pc:sldLayoutChg chg="del">
          <pc:chgData name="Aurelien Domont" userId="6da7715ce44349b3" providerId="LiveId" clId="{30A766B1-982E-4295-BCAD-093FA0E8E566}" dt="2023-01-18T05:32:05.402" v="14819" actId="2696"/>
          <pc:sldLayoutMkLst>
            <pc:docMk/>
            <pc:sldMasterMk cId="1316110522" sldId="2147483974"/>
            <pc:sldLayoutMk cId="1379777044" sldId="2147483975"/>
          </pc:sldLayoutMkLst>
        </pc:sldLayoutChg>
        <pc:sldLayoutChg chg="del">
          <pc:chgData name="Aurelien Domont" userId="6da7715ce44349b3" providerId="LiveId" clId="{30A766B1-982E-4295-BCAD-093FA0E8E566}" dt="2023-01-18T05:32:05.403" v="14820" actId="2696"/>
          <pc:sldLayoutMkLst>
            <pc:docMk/>
            <pc:sldMasterMk cId="1316110522" sldId="2147483974"/>
            <pc:sldLayoutMk cId="1845380835" sldId="2147483976"/>
          </pc:sldLayoutMkLst>
        </pc:sldLayoutChg>
        <pc:sldLayoutChg chg="del">
          <pc:chgData name="Aurelien Domont" userId="6da7715ce44349b3" providerId="LiveId" clId="{30A766B1-982E-4295-BCAD-093FA0E8E566}" dt="2023-01-18T05:32:05.404" v="14821" actId="2696"/>
          <pc:sldLayoutMkLst>
            <pc:docMk/>
            <pc:sldMasterMk cId="1316110522" sldId="2147483974"/>
            <pc:sldLayoutMk cId="2585436420" sldId="2147483977"/>
          </pc:sldLayoutMkLst>
        </pc:sldLayoutChg>
        <pc:sldLayoutChg chg="del">
          <pc:chgData name="Aurelien Domont" userId="6da7715ce44349b3" providerId="LiveId" clId="{30A766B1-982E-4295-BCAD-093FA0E8E566}" dt="2023-01-18T05:32:05.405" v="14822" actId="2696"/>
          <pc:sldLayoutMkLst>
            <pc:docMk/>
            <pc:sldMasterMk cId="1316110522" sldId="2147483974"/>
            <pc:sldLayoutMk cId="3148429167" sldId="2147483978"/>
          </pc:sldLayoutMkLst>
        </pc:sldLayoutChg>
        <pc:sldLayoutChg chg="del">
          <pc:chgData name="Aurelien Domont" userId="6da7715ce44349b3" providerId="LiveId" clId="{30A766B1-982E-4295-BCAD-093FA0E8E566}" dt="2023-01-18T05:32:05.406" v="14823" actId="2696"/>
          <pc:sldLayoutMkLst>
            <pc:docMk/>
            <pc:sldMasterMk cId="1316110522" sldId="2147483974"/>
            <pc:sldLayoutMk cId="2023897551" sldId="2147483979"/>
          </pc:sldLayoutMkLst>
        </pc:sldLayoutChg>
        <pc:sldLayoutChg chg="del">
          <pc:chgData name="Aurelien Domont" userId="6da7715ce44349b3" providerId="LiveId" clId="{30A766B1-982E-4295-BCAD-093FA0E8E566}" dt="2023-01-18T05:32:05.407" v="14824" actId="2696"/>
          <pc:sldLayoutMkLst>
            <pc:docMk/>
            <pc:sldMasterMk cId="1316110522" sldId="2147483974"/>
            <pc:sldLayoutMk cId="2734066013" sldId="2147483980"/>
          </pc:sldLayoutMkLst>
        </pc:sldLayoutChg>
        <pc:sldLayoutChg chg="del">
          <pc:chgData name="Aurelien Domont" userId="6da7715ce44349b3" providerId="LiveId" clId="{30A766B1-982E-4295-BCAD-093FA0E8E566}" dt="2023-01-18T05:32:05.408" v="14825" actId="2696"/>
          <pc:sldLayoutMkLst>
            <pc:docMk/>
            <pc:sldMasterMk cId="1316110522" sldId="2147483974"/>
            <pc:sldLayoutMk cId="1315926188" sldId="2147483981"/>
          </pc:sldLayoutMkLst>
        </pc:sldLayoutChg>
        <pc:sldLayoutChg chg="del">
          <pc:chgData name="Aurelien Domont" userId="6da7715ce44349b3" providerId="LiveId" clId="{30A766B1-982E-4295-BCAD-093FA0E8E566}" dt="2023-01-18T05:32:05.409" v="14826" actId="2696"/>
          <pc:sldLayoutMkLst>
            <pc:docMk/>
            <pc:sldMasterMk cId="1316110522" sldId="2147483974"/>
            <pc:sldLayoutMk cId="1514457023" sldId="2147483982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552" v="14916" actId="2696"/>
        <pc:sldMasterMkLst>
          <pc:docMk/>
          <pc:sldMasterMk cId="4200013568" sldId="2147483983"/>
        </pc:sldMasterMkLst>
        <pc:sldLayoutChg chg="del">
          <pc:chgData name="Aurelien Domont" userId="6da7715ce44349b3" providerId="LiveId" clId="{30A766B1-982E-4295-BCAD-093FA0E8E566}" dt="2023-01-18T05:32:05.542" v="14908" actId="2696"/>
          <pc:sldLayoutMkLst>
            <pc:docMk/>
            <pc:sldMasterMk cId="4200013568" sldId="2147483983"/>
            <pc:sldLayoutMk cId="1963925961" sldId="2147483984"/>
          </pc:sldLayoutMkLst>
        </pc:sldLayoutChg>
        <pc:sldLayoutChg chg="del">
          <pc:chgData name="Aurelien Domont" userId="6da7715ce44349b3" providerId="LiveId" clId="{30A766B1-982E-4295-BCAD-093FA0E8E566}" dt="2023-01-18T05:32:05.543" v="14909" actId="2696"/>
          <pc:sldLayoutMkLst>
            <pc:docMk/>
            <pc:sldMasterMk cId="4200013568" sldId="2147483983"/>
            <pc:sldLayoutMk cId="3435023221" sldId="2147483985"/>
          </pc:sldLayoutMkLst>
        </pc:sldLayoutChg>
        <pc:sldLayoutChg chg="del">
          <pc:chgData name="Aurelien Domont" userId="6da7715ce44349b3" providerId="LiveId" clId="{30A766B1-982E-4295-BCAD-093FA0E8E566}" dt="2023-01-18T05:32:05.545" v="14910" actId="2696"/>
          <pc:sldLayoutMkLst>
            <pc:docMk/>
            <pc:sldMasterMk cId="4200013568" sldId="2147483983"/>
            <pc:sldLayoutMk cId="3000291690" sldId="2147483986"/>
          </pc:sldLayoutMkLst>
        </pc:sldLayoutChg>
        <pc:sldLayoutChg chg="del">
          <pc:chgData name="Aurelien Domont" userId="6da7715ce44349b3" providerId="LiveId" clId="{30A766B1-982E-4295-BCAD-093FA0E8E566}" dt="2023-01-18T05:32:05.546" v="14911" actId="2696"/>
          <pc:sldLayoutMkLst>
            <pc:docMk/>
            <pc:sldMasterMk cId="4200013568" sldId="2147483983"/>
            <pc:sldLayoutMk cId="1960391987" sldId="2147483987"/>
          </pc:sldLayoutMkLst>
        </pc:sldLayoutChg>
        <pc:sldLayoutChg chg="del">
          <pc:chgData name="Aurelien Domont" userId="6da7715ce44349b3" providerId="LiveId" clId="{30A766B1-982E-4295-BCAD-093FA0E8E566}" dt="2023-01-18T05:32:05.547" v="14912" actId="2696"/>
          <pc:sldLayoutMkLst>
            <pc:docMk/>
            <pc:sldMasterMk cId="4200013568" sldId="2147483983"/>
            <pc:sldLayoutMk cId="2337605518" sldId="2147483988"/>
          </pc:sldLayoutMkLst>
        </pc:sldLayoutChg>
        <pc:sldLayoutChg chg="del">
          <pc:chgData name="Aurelien Domont" userId="6da7715ce44349b3" providerId="LiveId" clId="{30A766B1-982E-4295-BCAD-093FA0E8E566}" dt="2023-01-18T05:32:05.548" v="14913" actId="2696"/>
          <pc:sldLayoutMkLst>
            <pc:docMk/>
            <pc:sldMasterMk cId="4200013568" sldId="2147483983"/>
            <pc:sldLayoutMk cId="2543155820" sldId="2147483989"/>
          </pc:sldLayoutMkLst>
        </pc:sldLayoutChg>
        <pc:sldLayoutChg chg="del">
          <pc:chgData name="Aurelien Domont" userId="6da7715ce44349b3" providerId="LiveId" clId="{30A766B1-982E-4295-BCAD-093FA0E8E566}" dt="2023-01-18T05:32:05.549" v="14914" actId="2696"/>
          <pc:sldLayoutMkLst>
            <pc:docMk/>
            <pc:sldMasterMk cId="4200013568" sldId="2147483983"/>
            <pc:sldLayoutMk cId="61477270" sldId="2147483990"/>
          </pc:sldLayoutMkLst>
        </pc:sldLayoutChg>
        <pc:sldLayoutChg chg="del">
          <pc:chgData name="Aurelien Domont" userId="6da7715ce44349b3" providerId="LiveId" clId="{30A766B1-982E-4295-BCAD-093FA0E8E566}" dt="2023-01-18T05:32:05.550" v="14915" actId="2696"/>
          <pc:sldLayoutMkLst>
            <pc:docMk/>
            <pc:sldMasterMk cId="4200013568" sldId="2147483983"/>
            <pc:sldLayoutMk cId="1805310722" sldId="2147483991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98" v="14597" actId="2696"/>
        <pc:sldMasterMkLst>
          <pc:docMk/>
          <pc:sldMasterMk cId="768717851" sldId="2147483992"/>
        </pc:sldMasterMkLst>
        <pc:sldLayoutChg chg="del">
          <pc:chgData name="Aurelien Domont" userId="6da7715ce44349b3" providerId="LiveId" clId="{30A766B1-982E-4295-BCAD-093FA0E8E566}" dt="2023-01-18T05:32:05.089" v="14589" actId="2696"/>
          <pc:sldLayoutMkLst>
            <pc:docMk/>
            <pc:sldMasterMk cId="768717851" sldId="2147483992"/>
            <pc:sldLayoutMk cId="2052869483" sldId="2147483993"/>
          </pc:sldLayoutMkLst>
        </pc:sldLayoutChg>
        <pc:sldLayoutChg chg="del">
          <pc:chgData name="Aurelien Domont" userId="6da7715ce44349b3" providerId="LiveId" clId="{30A766B1-982E-4295-BCAD-093FA0E8E566}" dt="2023-01-18T05:32:05.090" v="14590" actId="2696"/>
          <pc:sldLayoutMkLst>
            <pc:docMk/>
            <pc:sldMasterMk cId="768717851" sldId="2147483992"/>
            <pc:sldLayoutMk cId="220767427" sldId="2147483994"/>
          </pc:sldLayoutMkLst>
        </pc:sldLayoutChg>
        <pc:sldLayoutChg chg="del">
          <pc:chgData name="Aurelien Domont" userId="6da7715ce44349b3" providerId="LiveId" clId="{30A766B1-982E-4295-BCAD-093FA0E8E566}" dt="2023-01-18T05:32:05.092" v="14591" actId="2696"/>
          <pc:sldLayoutMkLst>
            <pc:docMk/>
            <pc:sldMasterMk cId="768717851" sldId="2147483992"/>
            <pc:sldLayoutMk cId="2941307924" sldId="2147483995"/>
          </pc:sldLayoutMkLst>
        </pc:sldLayoutChg>
        <pc:sldLayoutChg chg="del">
          <pc:chgData name="Aurelien Domont" userId="6da7715ce44349b3" providerId="LiveId" clId="{30A766B1-982E-4295-BCAD-093FA0E8E566}" dt="2023-01-18T05:32:05.093" v="14592" actId="2696"/>
          <pc:sldLayoutMkLst>
            <pc:docMk/>
            <pc:sldMasterMk cId="768717851" sldId="2147483992"/>
            <pc:sldLayoutMk cId="2027906457" sldId="2147483996"/>
          </pc:sldLayoutMkLst>
        </pc:sldLayoutChg>
        <pc:sldLayoutChg chg="del">
          <pc:chgData name="Aurelien Domont" userId="6da7715ce44349b3" providerId="LiveId" clId="{30A766B1-982E-4295-BCAD-093FA0E8E566}" dt="2023-01-18T05:32:05.094" v="14593" actId="2696"/>
          <pc:sldLayoutMkLst>
            <pc:docMk/>
            <pc:sldMasterMk cId="768717851" sldId="2147483992"/>
            <pc:sldLayoutMk cId="2047286858" sldId="2147483997"/>
          </pc:sldLayoutMkLst>
        </pc:sldLayoutChg>
        <pc:sldLayoutChg chg="del">
          <pc:chgData name="Aurelien Domont" userId="6da7715ce44349b3" providerId="LiveId" clId="{30A766B1-982E-4295-BCAD-093FA0E8E566}" dt="2023-01-18T05:32:05.095" v="14594" actId="2696"/>
          <pc:sldLayoutMkLst>
            <pc:docMk/>
            <pc:sldMasterMk cId="768717851" sldId="2147483992"/>
            <pc:sldLayoutMk cId="3927841812" sldId="2147483998"/>
          </pc:sldLayoutMkLst>
        </pc:sldLayoutChg>
        <pc:sldLayoutChg chg="del">
          <pc:chgData name="Aurelien Domont" userId="6da7715ce44349b3" providerId="LiveId" clId="{30A766B1-982E-4295-BCAD-093FA0E8E566}" dt="2023-01-18T05:32:05.095" v="14595" actId="2696"/>
          <pc:sldLayoutMkLst>
            <pc:docMk/>
            <pc:sldMasterMk cId="768717851" sldId="2147483992"/>
            <pc:sldLayoutMk cId="2097365062" sldId="2147483999"/>
          </pc:sldLayoutMkLst>
        </pc:sldLayoutChg>
        <pc:sldLayoutChg chg="del">
          <pc:chgData name="Aurelien Domont" userId="6da7715ce44349b3" providerId="LiveId" clId="{30A766B1-982E-4295-BCAD-093FA0E8E566}" dt="2023-01-18T05:32:05.096" v="14596" actId="2696"/>
          <pc:sldLayoutMkLst>
            <pc:docMk/>
            <pc:sldMasterMk cId="768717851" sldId="2147483992"/>
            <pc:sldLayoutMk cId="257134649" sldId="2147484000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11" v="14678" actId="2696"/>
        <pc:sldMasterMkLst>
          <pc:docMk/>
          <pc:sldMasterMk cId="565845794" sldId="2147484001"/>
        </pc:sldMasterMkLst>
        <pc:sldLayoutChg chg="del">
          <pc:chgData name="Aurelien Domont" userId="6da7715ce44349b3" providerId="LiveId" clId="{30A766B1-982E-4295-BCAD-093FA0E8E566}" dt="2023-01-18T05:32:05.199" v="14670" actId="2696"/>
          <pc:sldLayoutMkLst>
            <pc:docMk/>
            <pc:sldMasterMk cId="565845794" sldId="2147484001"/>
            <pc:sldLayoutMk cId="1194241241" sldId="2147484002"/>
          </pc:sldLayoutMkLst>
        </pc:sldLayoutChg>
        <pc:sldLayoutChg chg="del">
          <pc:chgData name="Aurelien Domont" userId="6da7715ce44349b3" providerId="LiveId" clId="{30A766B1-982E-4295-BCAD-093FA0E8E566}" dt="2023-01-18T05:32:05.200" v="14671" actId="2696"/>
          <pc:sldLayoutMkLst>
            <pc:docMk/>
            <pc:sldMasterMk cId="565845794" sldId="2147484001"/>
            <pc:sldLayoutMk cId="2884796606" sldId="2147484003"/>
          </pc:sldLayoutMkLst>
        </pc:sldLayoutChg>
        <pc:sldLayoutChg chg="del">
          <pc:chgData name="Aurelien Domont" userId="6da7715ce44349b3" providerId="LiveId" clId="{30A766B1-982E-4295-BCAD-093FA0E8E566}" dt="2023-01-18T05:32:05.202" v="14672" actId="2696"/>
          <pc:sldLayoutMkLst>
            <pc:docMk/>
            <pc:sldMasterMk cId="565845794" sldId="2147484001"/>
            <pc:sldLayoutMk cId="2673389207" sldId="2147484004"/>
          </pc:sldLayoutMkLst>
        </pc:sldLayoutChg>
        <pc:sldLayoutChg chg="del">
          <pc:chgData name="Aurelien Domont" userId="6da7715ce44349b3" providerId="LiveId" clId="{30A766B1-982E-4295-BCAD-093FA0E8E566}" dt="2023-01-18T05:32:05.203" v="14673" actId="2696"/>
          <pc:sldLayoutMkLst>
            <pc:docMk/>
            <pc:sldMasterMk cId="565845794" sldId="2147484001"/>
            <pc:sldLayoutMk cId="1497672047" sldId="2147484005"/>
          </pc:sldLayoutMkLst>
        </pc:sldLayoutChg>
        <pc:sldLayoutChg chg="del">
          <pc:chgData name="Aurelien Domont" userId="6da7715ce44349b3" providerId="LiveId" clId="{30A766B1-982E-4295-BCAD-093FA0E8E566}" dt="2023-01-18T05:32:05.205" v="14674" actId="2696"/>
          <pc:sldLayoutMkLst>
            <pc:docMk/>
            <pc:sldMasterMk cId="565845794" sldId="2147484001"/>
            <pc:sldLayoutMk cId="2384122826" sldId="2147484006"/>
          </pc:sldLayoutMkLst>
        </pc:sldLayoutChg>
        <pc:sldLayoutChg chg="del">
          <pc:chgData name="Aurelien Domont" userId="6da7715ce44349b3" providerId="LiveId" clId="{30A766B1-982E-4295-BCAD-093FA0E8E566}" dt="2023-01-18T05:32:05.206" v="14675" actId="2696"/>
          <pc:sldLayoutMkLst>
            <pc:docMk/>
            <pc:sldMasterMk cId="565845794" sldId="2147484001"/>
            <pc:sldLayoutMk cId="2044123255" sldId="2147484007"/>
          </pc:sldLayoutMkLst>
        </pc:sldLayoutChg>
        <pc:sldLayoutChg chg="del">
          <pc:chgData name="Aurelien Domont" userId="6da7715ce44349b3" providerId="LiveId" clId="{30A766B1-982E-4295-BCAD-093FA0E8E566}" dt="2023-01-18T05:32:05.207" v="14676" actId="2696"/>
          <pc:sldLayoutMkLst>
            <pc:docMk/>
            <pc:sldMasterMk cId="565845794" sldId="2147484001"/>
            <pc:sldLayoutMk cId="4191504557" sldId="2147484008"/>
          </pc:sldLayoutMkLst>
        </pc:sldLayoutChg>
        <pc:sldLayoutChg chg="del">
          <pc:chgData name="Aurelien Domont" userId="6da7715ce44349b3" providerId="LiveId" clId="{30A766B1-982E-4295-BCAD-093FA0E8E566}" dt="2023-01-18T05:32:05.209" v="14677" actId="2696"/>
          <pc:sldLayoutMkLst>
            <pc:docMk/>
            <pc:sldMasterMk cId="565845794" sldId="2147484001"/>
            <pc:sldLayoutMk cId="3931150277" sldId="2147484009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16" v="14758" actId="2696"/>
        <pc:sldMasterMkLst>
          <pc:docMk/>
          <pc:sldMasterMk cId="1126506949" sldId="2147484010"/>
        </pc:sldMasterMkLst>
        <pc:sldLayoutChg chg="del">
          <pc:chgData name="Aurelien Domont" userId="6da7715ce44349b3" providerId="LiveId" clId="{30A766B1-982E-4295-BCAD-093FA0E8E566}" dt="2023-01-18T05:32:05.305" v="14750" actId="2696"/>
          <pc:sldLayoutMkLst>
            <pc:docMk/>
            <pc:sldMasterMk cId="1126506949" sldId="2147484010"/>
            <pc:sldLayoutMk cId="1343046501" sldId="2147484011"/>
          </pc:sldLayoutMkLst>
        </pc:sldLayoutChg>
        <pc:sldLayoutChg chg="del">
          <pc:chgData name="Aurelien Domont" userId="6da7715ce44349b3" providerId="LiveId" clId="{30A766B1-982E-4295-BCAD-093FA0E8E566}" dt="2023-01-18T05:32:05.307" v="14751" actId="2696"/>
          <pc:sldLayoutMkLst>
            <pc:docMk/>
            <pc:sldMasterMk cId="1126506949" sldId="2147484010"/>
            <pc:sldLayoutMk cId="2971599115" sldId="2147484012"/>
          </pc:sldLayoutMkLst>
        </pc:sldLayoutChg>
        <pc:sldLayoutChg chg="del">
          <pc:chgData name="Aurelien Domont" userId="6da7715ce44349b3" providerId="LiveId" clId="{30A766B1-982E-4295-BCAD-093FA0E8E566}" dt="2023-01-18T05:32:05.308" v="14752" actId="2696"/>
          <pc:sldLayoutMkLst>
            <pc:docMk/>
            <pc:sldMasterMk cId="1126506949" sldId="2147484010"/>
            <pc:sldLayoutMk cId="4041252020" sldId="2147484013"/>
          </pc:sldLayoutMkLst>
        </pc:sldLayoutChg>
        <pc:sldLayoutChg chg="del">
          <pc:chgData name="Aurelien Domont" userId="6da7715ce44349b3" providerId="LiveId" clId="{30A766B1-982E-4295-BCAD-093FA0E8E566}" dt="2023-01-18T05:32:05.310" v="14753" actId="2696"/>
          <pc:sldLayoutMkLst>
            <pc:docMk/>
            <pc:sldMasterMk cId="1126506949" sldId="2147484010"/>
            <pc:sldLayoutMk cId="2575005541" sldId="2147484014"/>
          </pc:sldLayoutMkLst>
        </pc:sldLayoutChg>
        <pc:sldLayoutChg chg="del">
          <pc:chgData name="Aurelien Domont" userId="6da7715ce44349b3" providerId="LiveId" clId="{30A766B1-982E-4295-BCAD-093FA0E8E566}" dt="2023-01-18T05:32:05.311" v="14754" actId="2696"/>
          <pc:sldLayoutMkLst>
            <pc:docMk/>
            <pc:sldMasterMk cId="1126506949" sldId="2147484010"/>
            <pc:sldLayoutMk cId="3091345638" sldId="2147484015"/>
          </pc:sldLayoutMkLst>
        </pc:sldLayoutChg>
        <pc:sldLayoutChg chg="del">
          <pc:chgData name="Aurelien Domont" userId="6da7715ce44349b3" providerId="LiveId" clId="{30A766B1-982E-4295-BCAD-093FA0E8E566}" dt="2023-01-18T05:32:05.312" v="14755" actId="2696"/>
          <pc:sldLayoutMkLst>
            <pc:docMk/>
            <pc:sldMasterMk cId="1126506949" sldId="2147484010"/>
            <pc:sldLayoutMk cId="1966403579" sldId="2147484016"/>
          </pc:sldLayoutMkLst>
        </pc:sldLayoutChg>
        <pc:sldLayoutChg chg="del">
          <pc:chgData name="Aurelien Domont" userId="6da7715ce44349b3" providerId="LiveId" clId="{30A766B1-982E-4295-BCAD-093FA0E8E566}" dt="2023-01-18T05:32:05.313" v="14756" actId="2696"/>
          <pc:sldLayoutMkLst>
            <pc:docMk/>
            <pc:sldMasterMk cId="1126506949" sldId="2147484010"/>
            <pc:sldLayoutMk cId="4015865958" sldId="2147484017"/>
          </pc:sldLayoutMkLst>
        </pc:sldLayoutChg>
        <pc:sldLayoutChg chg="del">
          <pc:chgData name="Aurelien Domont" userId="6da7715ce44349b3" providerId="LiveId" clId="{30A766B1-982E-4295-BCAD-093FA0E8E566}" dt="2023-01-18T05:32:05.314" v="14757" actId="2696"/>
          <pc:sldLayoutMkLst>
            <pc:docMk/>
            <pc:sldMasterMk cId="1126506949" sldId="2147484010"/>
            <pc:sldLayoutMk cId="1125879132" sldId="2147484018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55" v="14853" actId="2696"/>
        <pc:sldMasterMkLst>
          <pc:docMk/>
          <pc:sldMasterMk cId="2755371940" sldId="2147484019"/>
        </pc:sldMasterMkLst>
        <pc:sldLayoutChg chg="del">
          <pc:chgData name="Aurelien Domont" userId="6da7715ce44349b3" providerId="LiveId" clId="{30A766B1-982E-4295-BCAD-093FA0E8E566}" dt="2023-01-18T05:32:05.445" v="14845" actId="2696"/>
          <pc:sldLayoutMkLst>
            <pc:docMk/>
            <pc:sldMasterMk cId="2755371940" sldId="2147484019"/>
            <pc:sldLayoutMk cId="4245302328" sldId="2147484020"/>
          </pc:sldLayoutMkLst>
        </pc:sldLayoutChg>
        <pc:sldLayoutChg chg="del">
          <pc:chgData name="Aurelien Domont" userId="6da7715ce44349b3" providerId="LiveId" clId="{30A766B1-982E-4295-BCAD-093FA0E8E566}" dt="2023-01-18T05:32:05.446" v="14846" actId="2696"/>
          <pc:sldLayoutMkLst>
            <pc:docMk/>
            <pc:sldMasterMk cId="2755371940" sldId="2147484019"/>
            <pc:sldLayoutMk cId="1554147094" sldId="2147484021"/>
          </pc:sldLayoutMkLst>
        </pc:sldLayoutChg>
        <pc:sldLayoutChg chg="del">
          <pc:chgData name="Aurelien Domont" userId="6da7715ce44349b3" providerId="LiveId" clId="{30A766B1-982E-4295-BCAD-093FA0E8E566}" dt="2023-01-18T05:32:05.447" v="14847" actId="2696"/>
          <pc:sldLayoutMkLst>
            <pc:docMk/>
            <pc:sldMasterMk cId="2755371940" sldId="2147484019"/>
            <pc:sldLayoutMk cId="1391477441" sldId="2147484022"/>
          </pc:sldLayoutMkLst>
        </pc:sldLayoutChg>
        <pc:sldLayoutChg chg="del">
          <pc:chgData name="Aurelien Domont" userId="6da7715ce44349b3" providerId="LiveId" clId="{30A766B1-982E-4295-BCAD-093FA0E8E566}" dt="2023-01-18T05:32:05.449" v="14848" actId="2696"/>
          <pc:sldLayoutMkLst>
            <pc:docMk/>
            <pc:sldMasterMk cId="2755371940" sldId="2147484019"/>
            <pc:sldLayoutMk cId="2272375298" sldId="2147484023"/>
          </pc:sldLayoutMkLst>
        </pc:sldLayoutChg>
        <pc:sldLayoutChg chg="del">
          <pc:chgData name="Aurelien Domont" userId="6da7715ce44349b3" providerId="LiveId" clId="{30A766B1-982E-4295-BCAD-093FA0E8E566}" dt="2023-01-18T05:32:05.450" v="14849" actId="2696"/>
          <pc:sldLayoutMkLst>
            <pc:docMk/>
            <pc:sldMasterMk cId="2755371940" sldId="2147484019"/>
            <pc:sldLayoutMk cId="3077059190" sldId="2147484024"/>
          </pc:sldLayoutMkLst>
        </pc:sldLayoutChg>
        <pc:sldLayoutChg chg="del">
          <pc:chgData name="Aurelien Domont" userId="6da7715ce44349b3" providerId="LiveId" clId="{30A766B1-982E-4295-BCAD-093FA0E8E566}" dt="2023-01-18T05:32:05.451" v="14850" actId="2696"/>
          <pc:sldLayoutMkLst>
            <pc:docMk/>
            <pc:sldMasterMk cId="2755371940" sldId="2147484019"/>
            <pc:sldLayoutMk cId="3637146510" sldId="2147484025"/>
          </pc:sldLayoutMkLst>
        </pc:sldLayoutChg>
        <pc:sldLayoutChg chg="del">
          <pc:chgData name="Aurelien Domont" userId="6da7715ce44349b3" providerId="LiveId" clId="{30A766B1-982E-4295-BCAD-093FA0E8E566}" dt="2023-01-18T05:32:05.452" v="14851" actId="2696"/>
          <pc:sldLayoutMkLst>
            <pc:docMk/>
            <pc:sldMasterMk cId="2755371940" sldId="2147484019"/>
            <pc:sldLayoutMk cId="743707173" sldId="2147484026"/>
          </pc:sldLayoutMkLst>
        </pc:sldLayoutChg>
        <pc:sldLayoutChg chg="del">
          <pc:chgData name="Aurelien Domont" userId="6da7715ce44349b3" providerId="LiveId" clId="{30A766B1-982E-4295-BCAD-093FA0E8E566}" dt="2023-01-18T05:32:05.453" v="14852" actId="2696"/>
          <pc:sldLayoutMkLst>
            <pc:docMk/>
            <pc:sldMasterMk cId="2755371940" sldId="2147484019"/>
            <pc:sldLayoutMk cId="2872758429" sldId="2147484027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027" v="14543" actId="2696"/>
        <pc:sldMasterMkLst>
          <pc:docMk/>
          <pc:sldMasterMk cId="2799331560" sldId="2147484028"/>
        </pc:sldMasterMkLst>
        <pc:sldLayoutChg chg="del">
          <pc:chgData name="Aurelien Domont" userId="6da7715ce44349b3" providerId="LiveId" clId="{30A766B1-982E-4295-BCAD-093FA0E8E566}" dt="2023-01-18T05:32:05.013" v="14535" actId="2696"/>
          <pc:sldLayoutMkLst>
            <pc:docMk/>
            <pc:sldMasterMk cId="2799331560" sldId="2147484028"/>
            <pc:sldLayoutMk cId="2728000995" sldId="2147484029"/>
          </pc:sldLayoutMkLst>
        </pc:sldLayoutChg>
        <pc:sldLayoutChg chg="del">
          <pc:chgData name="Aurelien Domont" userId="6da7715ce44349b3" providerId="LiveId" clId="{30A766B1-982E-4295-BCAD-093FA0E8E566}" dt="2023-01-18T05:32:05.015" v="14536" actId="2696"/>
          <pc:sldLayoutMkLst>
            <pc:docMk/>
            <pc:sldMasterMk cId="2799331560" sldId="2147484028"/>
            <pc:sldLayoutMk cId="3606598304" sldId="2147484030"/>
          </pc:sldLayoutMkLst>
        </pc:sldLayoutChg>
        <pc:sldLayoutChg chg="del">
          <pc:chgData name="Aurelien Domont" userId="6da7715ce44349b3" providerId="LiveId" clId="{30A766B1-982E-4295-BCAD-093FA0E8E566}" dt="2023-01-18T05:32:05.016" v="14537" actId="2696"/>
          <pc:sldLayoutMkLst>
            <pc:docMk/>
            <pc:sldMasterMk cId="2799331560" sldId="2147484028"/>
            <pc:sldLayoutMk cId="576355081" sldId="2147484031"/>
          </pc:sldLayoutMkLst>
        </pc:sldLayoutChg>
        <pc:sldLayoutChg chg="del">
          <pc:chgData name="Aurelien Domont" userId="6da7715ce44349b3" providerId="LiveId" clId="{30A766B1-982E-4295-BCAD-093FA0E8E566}" dt="2023-01-18T05:32:05.018" v="14538" actId="2696"/>
          <pc:sldLayoutMkLst>
            <pc:docMk/>
            <pc:sldMasterMk cId="2799331560" sldId="2147484028"/>
            <pc:sldLayoutMk cId="1570976088" sldId="2147484032"/>
          </pc:sldLayoutMkLst>
        </pc:sldLayoutChg>
        <pc:sldLayoutChg chg="del">
          <pc:chgData name="Aurelien Domont" userId="6da7715ce44349b3" providerId="LiveId" clId="{30A766B1-982E-4295-BCAD-093FA0E8E566}" dt="2023-01-18T05:32:05.020" v="14539" actId="2696"/>
          <pc:sldLayoutMkLst>
            <pc:docMk/>
            <pc:sldMasterMk cId="2799331560" sldId="2147484028"/>
            <pc:sldLayoutMk cId="3837396509" sldId="2147484033"/>
          </pc:sldLayoutMkLst>
        </pc:sldLayoutChg>
        <pc:sldLayoutChg chg="del">
          <pc:chgData name="Aurelien Domont" userId="6da7715ce44349b3" providerId="LiveId" clId="{30A766B1-982E-4295-BCAD-093FA0E8E566}" dt="2023-01-18T05:32:05.021" v="14540" actId="2696"/>
          <pc:sldLayoutMkLst>
            <pc:docMk/>
            <pc:sldMasterMk cId="2799331560" sldId="2147484028"/>
            <pc:sldLayoutMk cId="4182855902" sldId="2147484034"/>
          </pc:sldLayoutMkLst>
        </pc:sldLayoutChg>
        <pc:sldLayoutChg chg="del">
          <pc:chgData name="Aurelien Domont" userId="6da7715ce44349b3" providerId="LiveId" clId="{30A766B1-982E-4295-BCAD-093FA0E8E566}" dt="2023-01-18T05:32:05.023" v="14541" actId="2696"/>
          <pc:sldLayoutMkLst>
            <pc:docMk/>
            <pc:sldMasterMk cId="2799331560" sldId="2147484028"/>
            <pc:sldLayoutMk cId="1569637418" sldId="2147484035"/>
          </pc:sldLayoutMkLst>
        </pc:sldLayoutChg>
        <pc:sldLayoutChg chg="del">
          <pc:chgData name="Aurelien Domont" userId="6da7715ce44349b3" providerId="LiveId" clId="{30A766B1-982E-4295-BCAD-093FA0E8E566}" dt="2023-01-18T05:32:05.025" v="14542" actId="2696"/>
          <pc:sldLayoutMkLst>
            <pc:docMk/>
            <pc:sldMasterMk cId="2799331560" sldId="2147484028"/>
            <pc:sldLayoutMk cId="946874459" sldId="2147484036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135" v="14624" actId="2696"/>
        <pc:sldMasterMkLst>
          <pc:docMk/>
          <pc:sldMasterMk cId="1781313246" sldId="2147484037"/>
        </pc:sldMasterMkLst>
        <pc:sldLayoutChg chg="del">
          <pc:chgData name="Aurelien Domont" userId="6da7715ce44349b3" providerId="LiveId" clId="{30A766B1-982E-4295-BCAD-093FA0E8E566}" dt="2023-01-18T05:32:05.122" v="14616" actId="2696"/>
          <pc:sldLayoutMkLst>
            <pc:docMk/>
            <pc:sldMasterMk cId="1781313246" sldId="2147484037"/>
            <pc:sldLayoutMk cId="16668606" sldId="2147484038"/>
          </pc:sldLayoutMkLst>
        </pc:sldLayoutChg>
        <pc:sldLayoutChg chg="del">
          <pc:chgData name="Aurelien Domont" userId="6da7715ce44349b3" providerId="LiveId" clId="{30A766B1-982E-4295-BCAD-093FA0E8E566}" dt="2023-01-18T05:32:05.124" v="14617" actId="2696"/>
          <pc:sldLayoutMkLst>
            <pc:docMk/>
            <pc:sldMasterMk cId="1781313246" sldId="2147484037"/>
            <pc:sldLayoutMk cId="1600107079" sldId="2147484039"/>
          </pc:sldLayoutMkLst>
        </pc:sldLayoutChg>
        <pc:sldLayoutChg chg="del">
          <pc:chgData name="Aurelien Domont" userId="6da7715ce44349b3" providerId="LiveId" clId="{30A766B1-982E-4295-BCAD-093FA0E8E566}" dt="2023-01-18T05:32:05.126" v="14618" actId="2696"/>
          <pc:sldLayoutMkLst>
            <pc:docMk/>
            <pc:sldMasterMk cId="1781313246" sldId="2147484037"/>
            <pc:sldLayoutMk cId="1064480170" sldId="2147484040"/>
          </pc:sldLayoutMkLst>
        </pc:sldLayoutChg>
        <pc:sldLayoutChg chg="del">
          <pc:chgData name="Aurelien Domont" userId="6da7715ce44349b3" providerId="LiveId" clId="{30A766B1-982E-4295-BCAD-093FA0E8E566}" dt="2023-01-18T05:32:05.128" v="14619" actId="2696"/>
          <pc:sldLayoutMkLst>
            <pc:docMk/>
            <pc:sldMasterMk cId="1781313246" sldId="2147484037"/>
            <pc:sldLayoutMk cId="1573626994" sldId="2147484041"/>
          </pc:sldLayoutMkLst>
        </pc:sldLayoutChg>
        <pc:sldLayoutChg chg="del">
          <pc:chgData name="Aurelien Domont" userId="6da7715ce44349b3" providerId="LiveId" clId="{30A766B1-982E-4295-BCAD-093FA0E8E566}" dt="2023-01-18T05:32:05.129" v="14620" actId="2696"/>
          <pc:sldLayoutMkLst>
            <pc:docMk/>
            <pc:sldMasterMk cId="1781313246" sldId="2147484037"/>
            <pc:sldLayoutMk cId="4143286220" sldId="2147484042"/>
          </pc:sldLayoutMkLst>
        </pc:sldLayoutChg>
        <pc:sldLayoutChg chg="del">
          <pc:chgData name="Aurelien Domont" userId="6da7715ce44349b3" providerId="LiveId" clId="{30A766B1-982E-4295-BCAD-093FA0E8E566}" dt="2023-01-18T05:32:05.131" v="14621" actId="2696"/>
          <pc:sldLayoutMkLst>
            <pc:docMk/>
            <pc:sldMasterMk cId="1781313246" sldId="2147484037"/>
            <pc:sldLayoutMk cId="411213600" sldId="2147484043"/>
          </pc:sldLayoutMkLst>
        </pc:sldLayoutChg>
        <pc:sldLayoutChg chg="del">
          <pc:chgData name="Aurelien Domont" userId="6da7715ce44349b3" providerId="LiveId" clId="{30A766B1-982E-4295-BCAD-093FA0E8E566}" dt="2023-01-18T05:32:05.132" v="14622" actId="2696"/>
          <pc:sldLayoutMkLst>
            <pc:docMk/>
            <pc:sldMasterMk cId="1781313246" sldId="2147484037"/>
            <pc:sldLayoutMk cId="3563779684" sldId="2147484044"/>
          </pc:sldLayoutMkLst>
        </pc:sldLayoutChg>
        <pc:sldLayoutChg chg="del">
          <pc:chgData name="Aurelien Domont" userId="6da7715ce44349b3" providerId="LiveId" clId="{30A766B1-982E-4295-BCAD-093FA0E8E566}" dt="2023-01-18T05:32:05.133" v="14623" actId="2696"/>
          <pc:sldLayoutMkLst>
            <pc:docMk/>
            <pc:sldMasterMk cId="1781313246" sldId="2147484037"/>
            <pc:sldLayoutMk cId="3247752852" sldId="2147484045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244" v="14705" actId="2696"/>
        <pc:sldMasterMkLst>
          <pc:docMk/>
          <pc:sldMasterMk cId="3899230155" sldId="2147484046"/>
        </pc:sldMasterMkLst>
        <pc:sldLayoutChg chg="del">
          <pc:chgData name="Aurelien Domont" userId="6da7715ce44349b3" providerId="LiveId" clId="{30A766B1-982E-4295-BCAD-093FA0E8E566}" dt="2023-01-18T05:32:05.235" v="14697" actId="2696"/>
          <pc:sldLayoutMkLst>
            <pc:docMk/>
            <pc:sldMasterMk cId="3899230155" sldId="2147484046"/>
            <pc:sldLayoutMk cId="2839904324" sldId="2147484047"/>
          </pc:sldLayoutMkLst>
        </pc:sldLayoutChg>
        <pc:sldLayoutChg chg="del">
          <pc:chgData name="Aurelien Domont" userId="6da7715ce44349b3" providerId="LiveId" clId="{30A766B1-982E-4295-BCAD-093FA0E8E566}" dt="2023-01-18T05:32:05.237" v="14698" actId="2696"/>
          <pc:sldLayoutMkLst>
            <pc:docMk/>
            <pc:sldMasterMk cId="3899230155" sldId="2147484046"/>
            <pc:sldLayoutMk cId="876025999" sldId="2147484048"/>
          </pc:sldLayoutMkLst>
        </pc:sldLayoutChg>
        <pc:sldLayoutChg chg="del">
          <pc:chgData name="Aurelien Domont" userId="6da7715ce44349b3" providerId="LiveId" clId="{30A766B1-982E-4295-BCAD-093FA0E8E566}" dt="2023-01-18T05:32:05.238" v="14699" actId="2696"/>
          <pc:sldLayoutMkLst>
            <pc:docMk/>
            <pc:sldMasterMk cId="3899230155" sldId="2147484046"/>
            <pc:sldLayoutMk cId="1072906247" sldId="2147484049"/>
          </pc:sldLayoutMkLst>
        </pc:sldLayoutChg>
        <pc:sldLayoutChg chg="del">
          <pc:chgData name="Aurelien Domont" userId="6da7715ce44349b3" providerId="LiveId" clId="{30A766B1-982E-4295-BCAD-093FA0E8E566}" dt="2023-01-18T05:32:05.239" v="14700" actId="2696"/>
          <pc:sldLayoutMkLst>
            <pc:docMk/>
            <pc:sldMasterMk cId="3899230155" sldId="2147484046"/>
            <pc:sldLayoutMk cId="1715277918" sldId="2147484050"/>
          </pc:sldLayoutMkLst>
        </pc:sldLayoutChg>
        <pc:sldLayoutChg chg="del">
          <pc:chgData name="Aurelien Domont" userId="6da7715ce44349b3" providerId="LiveId" clId="{30A766B1-982E-4295-BCAD-093FA0E8E566}" dt="2023-01-18T05:32:05.239" v="14701" actId="2696"/>
          <pc:sldLayoutMkLst>
            <pc:docMk/>
            <pc:sldMasterMk cId="3899230155" sldId="2147484046"/>
            <pc:sldLayoutMk cId="1934509675" sldId="2147484051"/>
          </pc:sldLayoutMkLst>
        </pc:sldLayoutChg>
        <pc:sldLayoutChg chg="del">
          <pc:chgData name="Aurelien Domont" userId="6da7715ce44349b3" providerId="LiveId" clId="{30A766B1-982E-4295-BCAD-093FA0E8E566}" dt="2023-01-18T05:32:05.241" v="14702" actId="2696"/>
          <pc:sldLayoutMkLst>
            <pc:docMk/>
            <pc:sldMasterMk cId="3899230155" sldId="2147484046"/>
            <pc:sldLayoutMk cId="1773149562" sldId="2147484052"/>
          </pc:sldLayoutMkLst>
        </pc:sldLayoutChg>
        <pc:sldLayoutChg chg="del">
          <pc:chgData name="Aurelien Domont" userId="6da7715ce44349b3" providerId="LiveId" clId="{30A766B1-982E-4295-BCAD-093FA0E8E566}" dt="2023-01-18T05:32:05.242" v="14703" actId="2696"/>
          <pc:sldLayoutMkLst>
            <pc:docMk/>
            <pc:sldMasterMk cId="3899230155" sldId="2147484046"/>
            <pc:sldLayoutMk cId="472816811" sldId="2147484053"/>
          </pc:sldLayoutMkLst>
        </pc:sldLayoutChg>
        <pc:sldLayoutChg chg="del">
          <pc:chgData name="Aurelien Domont" userId="6da7715ce44349b3" providerId="LiveId" clId="{30A766B1-982E-4295-BCAD-093FA0E8E566}" dt="2023-01-18T05:32:05.242" v="14704" actId="2696"/>
          <pc:sldLayoutMkLst>
            <pc:docMk/>
            <pc:sldMasterMk cId="3899230155" sldId="2147484046"/>
            <pc:sldLayoutMk cId="3736752378" sldId="2147484054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349" v="14784" actId="2696"/>
        <pc:sldMasterMkLst>
          <pc:docMk/>
          <pc:sldMasterMk cId="3007903986" sldId="2147484055"/>
        </pc:sldMasterMkLst>
        <pc:sldLayoutChg chg="del">
          <pc:chgData name="Aurelien Domont" userId="6da7715ce44349b3" providerId="LiveId" clId="{30A766B1-982E-4295-BCAD-093FA0E8E566}" dt="2023-01-18T05:32:05.342" v="14776" actId="2696"/>
          <pc:sldLayoutMkLst>
            <pc:docMk/>
            <pc:sldMasterMk cId="3007903986" sldId="2147484055"/>
            <pc:sldLayoutMk cId="1378697274" sldId="2147484056"/>
          </pc:sldLayoutMkLst>
        </pc:sldLayoutChg>
        <pc:sldLayoutChg chg="del">
          <pc:chgData name="Aurelien Domont" userId="6da7715ce44349b3" providerId="LiveId" clId="{30A766B1-982E-4295-BCAD-093FA0E8E566}" dt="2023-01-18T05:32:05.343" v="14777" actId="2696"/>
          <pc:sldLayoutMkLst>
            <pc:docMk/>
            <pc:sldMasterMk cId="3007903986" sldId="2147484055"/>
            <pc:sldLayoutMk cId="4118061454" sldId="2147484057"/>
          </pc:sldLayoutMkLst>
        </pc:sldLayoutChg>
        <pc:sldLayoutChg chg="del">
          <pc:chgData name="Aurelien Domont" userId="6da7715ce44349b3" providerId="LiveId" clId="{30A766B1-982E-4295-BCAD-093FA0E8E566}" dt="2023-01-18T05:32:05.345" v="14778" actId="2696"/>
          <pc:sldLayoutMkLst>
            <pc:docMk/>
            <pc:sldMasterMk cId="3007903986" sldId="2147484055"/>
            <pc:sldLayoutMk cId="1777300545" sldId="2147484058"/>
          </pc:sldLayoutMkLst>
        </pc:sldLayoutChg>
        <pc:sldLayoutChg chg="del">
          <pc:chgData name="Aurelien Domont" userId="6da7715ce44349b3" providerId="LiveId" clId="{30A766B1-982E-4295-BCAD-093FA0E8E566}" dt="2023-01-18T05:32:05.346" v="14779" actId="2696"/>
          <pc:sldLayoutMkLst>
            <pc:docMk/>
            <pc:sldMasterMk cId="3007903986" sldId="2147484055"/>
            <pc:sldLayoutMk cId="1726453502" sldId="2147484059"/>
          </pc:sldLayoutMkLst>
        </pc:sldLayoutChg>
        <pc:sldLayoutChg chg="del">
          <pc:chgData name="Aurelien Domont" userId="6da7715ce44349b3" providerId="LiveId" clId="{30A766B1-982E-4295-BCAD-093FA0E8E566}" dt="2023-01-18T05:32:05.347" v="14780" actId="2696"/>
          <pc:sldLayoutMkLst>
            <pc:docMk/>
            <pc:sldMasterMk cId="3007903986" sldId="2147484055"/>
            <pc:sldLayoutMk cId="207152214" sldId="2147484060"/>
          </pc:sldLayoutMkLst>
        </pc:sldLayoutChg>
        <pc:sldLayoutChg chg="del">
          <pc:chgData name="Aurelien Domont" userId="6da7715ce44349b3" providerId="LiveId" clId="{30A766B1-982E-4295-BCAD-093FA0E8E566}" dt="2023-01-18T05:32:05.347" v="14781" actId="2696"/>
          <pc:sldLayoutMkLst>
            <pc:docMk/>
            <pc:sldMasterMk cId="3007903986" sldId="2147484055"/>
            <pc:sldLayoutMk cId="2134186899" sldId="2147484061"/>
          </pc:sldLayoutMkLst>
        </pc:sldLayoutChg>
        <pc:sldLayoutChg chg="del">
          <pc:chgData name="Aurelien Domont" userId="6da7715ce44349b3" providerId="LiveId" clId="{30A766B1-982E-4295-BCAD-093FA0E8E566}" dt="2023-01-18T05:32:05.348" v="14782" actId="2696"/>
          <pc:sldLayoutMkLst>
            <pc:docMk/>
            <pc:sldMasterMk cId="3007903986" sldId="2147484055"/>
            <pc:sldLayoutMk cId="2642869016" sldId="2147484062"/>
          </pc:sldLayoutMkLst>
        </pc:sldLayoutChg>
        <pc:sldLayoutChg chg="del">
          <pc:chgData name="Aurelien Domont" userId="6da7715ce44349b3" providerId="LiveId" clId="{30A766B1-982E-4295-BCAD-093FA0E8E566}" dt="2023-01-18T05:32:05.348" v="14783" actId="2696"/>
          <pc:sldLayoutMkLst>
            <pc:docMk/>
            <pc:sldMasterMk cId="3007903986" sldId="2147484055"/>
            <pc:sldLayoutMk cId="3497780019" sldId="2147484063"/>
          </pc:sldLayoutMkLst>
        </pc:sldLayoutChg>
      </pc:sldMasterChg>
      <pc:sldMasterChg chg="del delSldLayout">
        <pc:chgData name="Aurelien Domont" userId="6da7715ce44349b3" providerId="LiveId" clId="{30A766B1-982E-4295-BCAD-093FA0E8E566}" dt="2023-01-18T05:32:05.495" v="14880" actId="2696"/>
        <pc:sldMasterMkLst>
          <pc:docMk/>
          <pc:sldMasterMk cId="879794493" sldId="2147484064"/>
        </pc:sldMasterMkLst>
        <pc:sldLayoutChg chg="del">
          <pc:chgData name="Aurelien Domont" userId="6da7715ce44349b3" providerId="LiveId" clId="{30A766B1-982E-4295-BCAD-093FA0E8E566}" dt="2023-01-18T05:32:05.484" v="14872" actId="2696"/>
          <pc:sldLayoutMkLst>
            <pc:docMk/>
            <pc:sldMasterMk cId="879794493" sldId="2147484064"/>
            <pc:sldLayoutMk cId="1216859356" sldId="2147484065"/>
          </pc:sldLayoutMkLst>
        </pc:sldLayoutChg>
        <pc:sldLayoutChg chg="del">
          <pc:chgData name="Aurelien Domont" userId="6da7715ce44349b3" providerId="LiveId" clId="{30A766B1-982E-4295-BCAD-093FA0E8E566}" dt="2023-01-18T05:32:05.485" v="14873" actId="2696"/>
          <pc:sldLayoutMkLst>
            <pc:docMk/>
            <pc:sldMasterMk cId="879794493" sldId="2147484064"/>
            <pc:sldLayoutMk cId="2015533138" sldId="2147484066"/>
          </pc:sldLayoutMkLst>
        </pc:sldLayoutChg>
        <pc:sldLayoutChg chg="del">
          <pc:chgData name="Aurelien Domont" userId="6da7715ce44349b3" providerId="LiveId" clId="{30A766B1-982E-4295-BCAD-093FA0E8E566}" dt="2023-01-18T05:32:05.487" v="14874" actId="2696"/>
          <pc:sldLayoutMkLst>
            <pc:docMk/>
            <pc:sldMasterMk cId="879794493" sldId="2147484064"/>
            <pc:sldLayoutMk cId="837884960" sldId="2147484067"/>
          </pc:sldLayoutMkLst>
        </pc:sldLayoutChg>
        <pc:sldLayoutChg chg="del">
          <pc:chgData name="Aurelien Domont" userId="6da7715ce44349b3" providerId="LiveId" clId="{30A766B1-982E-4295-BCAD-093FA0E8E566}" dt="2023-01-18T05:32:05.488" v="14875" actId="2696"/>
          <pc:sldLayoutMkLst>
            <pc:docMk/>
            <pc:sldMasterMk cId="879794493" sldId="2147484064"/>
            <pc:sldLayoutMk cId="1904851221" sldId="2147484068"/>
          </pc:sldLayoutMkLst>
        </pc:sldLayoutChg>
        <pc:sldLayoutChg chg="del">
          <pc:chgData name="Aurelien Domont" userId="6da7715ce44349b3" providerId="LiveId" clId="{30A766B1-982E-4295-BCAD-093FA0E8E566}" dt="2023-01-18T05:32:05.490" v="14876" actId="2696"/>
          <pc:sldLayoutMkLst>
            <pc:docMk/>
            <pc:sldMasterMk cId="879794493" sldId="2147484064"/>
            <pc:sldLayoutMk cId="178629039" sldId="2147484069"/>
          </pc:sldLayoutMkLst>
        </pc:sldLayoutChg>
        <pc:sldLayoutChg chg="del">
          <pc:chgData name="Aurelien Domont" userId="6da7715ce44349b3" providerId="LiveId" clId="{30A766B1-982E-4295-BCAD-093FA0E8E566}" dt="2023-01-18T05:32:05.491" v="14877" actId="2696"/>
          <pc:sldLayoutMkLst>
            <pc:docMk/>
            <pc:sldMasterMk cId="879794493" sldId="2147484064"/>
            <pc:sldLayoutMk cId="3865426739" sldId="2147484070"/>
          </pc:sldLayoutMkLst>
        </pc:sldLayoutChg>
        <pc:sldLayoutChg chg="del">
          <pc:chgData name="Aurelien Domont" userId="6da7715ce44349b3" providerId="LiveId" clId="{30A766B1-982E-4295-BCAD-093FA0E8E566}" dt="2023-01-18T05:32:05.492" v="14878" actId="2696"/>
          <pc:sldLayoutMkLst>
            <pc:docMk/>
            <pc:sldMasterMk cId="879794493" sldId="2147484064"/>
            <pc:sldLayoutMk cId="2625459852" sldId="2147484071"/>
          </pc:sldLayoutMkLst>
        </pc:sldLayoutChg>
        <pc:sldLayoutChg chg="del">
          <pc:chgData name="Aurelien Domont" userId="6da7715ce44349b3" providerId="LiveId" clId="{30A766B1-982E-4295-BCAD-093FA0E8E566}" dt="2023-01-18T05:32:05.493" v="14879" actId="2696"/>
          <pc:sldLayoutMkLst>
            <pc:docMk/>
            <pc:sldMasterMk cId="879794493" sldId="2147484064"/>
            <pc:sldLayoutMk cId="564385426" sldId="2147484072"/>
          </pc:sldLayoutMkLst>
        </pc:sldLayoutChg>
      </pc:sldMasterChg>
    </pc:docChg>
  </pc:docChgLst>
  <pc:docChgLst>
    <pc:chgData name="Aurelien Domont" userId="6da7715ce44349b3" providerId="LiveId" clId="{CC134F50-F44D-438B-BCFD-DEF0402A34F8}"/>
    <pc:docChg chg="undo custSel addSld delSld modSld modMainMaster delSection">
      <pc:chgData name="Aurelien Domont" userId="6da7715ce44349b3" providerId="LiveId" clId="{CC134F50-F44D-438B-BCFD-DEF0402A34F8}" dt="2025-03-06T03:18:26.166" v="4802" actId="47"/>
      <pc:docMkLst>
        <pc:docMk/>
      </pc:docMkLst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25903899" sldId="26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98136187" sldId="26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713119274" sldId="27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210908581" sldId="28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359888800" sldId="28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0206666" sldId="28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665251882" sldId="28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07953866" sldId="28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64005571" sldId="301"/>
        </pc:sldMkLst>
      </pc:sldChg>
      <pc:sldChg chg="addSp delSp modSp mod modNotes">
        <pc:chgData name="Aurelien Domont" userId="6da7715ce44349b3" providerId="LiveId" clId="{CC134F50-F44D-438B-BCFD-DEF0402A34F8}" dt="2025-03-05T05:01:53.643" v="3974"/>
        <pc:sldMkLst>
          <pc:docMk/>
          <pc:sldMk cId="3956982643" sldId="526"/>
        </pc:sldMkLst>
        <pc:spChg chg="mod ord">
          <ac:chgData name="Aurelien Domont" userId="6da7715ce44349b3" providerId="LiveId" clId="{CC134F50-F44D-438B-BCFD-DEF0402A34F8}" dt="2025-03-05T05:01:53.193" v="3754" actId="947"/>
          <ac:spMkLst>
            <pc:docMk/>
            <pc:sldMk cId="3956982643" sldId="526"/>
            <ac:spMk id="2" creationId="{F431BC18-A461-9459-FF13-870ACCC7D4F5}"/>
          </ac:spMkLst>
        </pc:spChg>
        <pc:spChg chg="mod ord">
          <ac:chgData name="Aurelien Domont" userId="6da7715ce44349b3" providerId="LiveId" clId="{CC134F50-F44D-438B-BCFD-DEF0402A34F8}" dt="2025-03-05T05:01:53.175" v="3752" actId="947"/>
          <ac:spMkLst>
            <pc:docMk/>
            <pc:sldMk cId="3956982643" sldId="526"/>
            <ac:spMk id="9" creationId="{A1ADDC43-E206-24D0-5D8D-6D8244D3F224}"/>
          </ac:spMkLst>
        </pc:spChg>
        <pc:spChg chg="del">
          <ac:chgData name="Aurelien Domont" userId="6da7715ce44349b3" providerId="LiveId" clId="{CC134F50-F44D-438B-BCFD-DEF0402A34F8}" dt="2025-03-05T01:46:04.296" v="8" actId="478"/>
          <ac:spMkLst>
            <pc:docMk/>
            <pc:sldMk cId="3956982643" sldId="526"/>
            <ac:spMk id="10" creationId="{07E11358-1D6D-A63D-3905-327DC0F08E92}"/>
          </ac:spMkLst>
        </pc:spChg>
        <pc:graphicFrameChg chg="mod">
          <ac:chgData name="Aurelien Domont" userId="6da7715ce44349b3" providerId="LiveId" clId="{CC134F50-F44D-438B-BCFD-DEF0402A34F8}" dt="2025-03-05T05:01:53.643" v="3974"/>
          <ac:graphicFrameMkLst>
            <pc:docMk/>
            <pc:sldMk cId="3956982643" sldId="526"/>
            <ac:graphicFrameMk id="6" creationId="{EE3B18FE-7C76-9F52-5CB9-B48736D39224}"/>
          </ac:graphicFrameMkLst>
        </pc:graphicFrameChg>
        <pc:picChg chg="add mod ord">
          <ac:chgData name="Aurelien Domont" userId="6da7715ce44349b3" providerId="LiveId" clId="{CC134F50-F44D-438B-BCFD-DEF0402A34F8}" dt="2025-03-05T04:44:44.097" v="3447" actId="1035"/>
          <ac:picMkLst>
            <pc:docMk/>
            <pc:sldMk cId="3956982643" sldId="526"/>
            <ac:picMk id="3" creationId="{26AF62D8-B675-B15D-957D-EC52431BC130}"/>
          </ac:picMkLst>
        </pc:picChg>
        <pc:picChg chg="add del mod">
          <ac:chgData name="Aurelien Domont" userId="6da7715ce44349b3" providerId="LiveId" clId="{CC134F50-F44D-438B-BCFD-DEF0402A34F8}" dt="2025-03-05T01:47:18.779" v="46"/>
          <ac:picMkLst>
            <pc:docMk/>
            <pc:sldMk cId="3956982643" sldId="526"/>
            <ac:picMk id="4" creationId="{2BB6E11B-F0FF-12CE-6987-27D9158AA94E}"/>
          </ac:picMkLst>
        </pc:picChg>
        <pc:picChg chg="add del mod">
          <ac:chgData name="Aurelien Domont" userId="6da7715ce44349b3" providerId="LiveId" clId="{CC134F50-F44D-438B-BCFD-DEF0402A34F8}" dt="2025-03-05T01:47:37.815" v="76"/>
          <ac:picMkLst>
            <pc:docMk/>
            <pc:sldMk cId="3956982643" sldId="526"/>
            <ac:picMk id="5" creationId="{8E5B47AA-7EB3-0701-CC5C-7D342522C938}"/>
          </ac:picMkLst>
        </pc:picChg>
        <pc:picChg chg="del">
          <ac:chgData name="Aurelien Domont" userId="6da7715ce44349b3" providerId="LiveId" clId="{CC134F50-F44D-438B-BCFD-DEF0402A34F8}" dt="2025-03-05T01:47:18.063" v="16"/>
          <ac:picMkLst>
            <pc:docMk/>
            <pc:sldMk cId="3956982643" sldId="526"/>
            <ac:picMk id="7" creationId="{291E2932-689F-8234-293F-BD7EE04406AF}"/>
          </ac:picMkLst>
        </pc:picChg>
        <pc:picChg chg="add del mod">
          <ac:chgData name="Aurelien Domont" userId="6da7715ce44349b3" providerId="LiveId" clId="{CC134F50-F44D-438B-BCFD-DEF0402A34F8}" dt="2025-03-05T01:47:38.480" v="106"/>
          <ac:picMkLst>
            <pc:docMk/>
            <pc:sldMk cId="3956982643" sldId="526"/>
            <ac:picMk id="8" creationId="{66E55C2E-3FB2-5E86-55AA-F153619CE8B9}"/>
          </ac:picMkLst>
        </pc:picChg>
        <pc:picChg chg="add del mod">
          <ac:chgData name="Aurelien Domont" userId="6da7715ce44349b3" providerId="LiveId" clId="{CC134F50-F44D-438B-BCFD-DEF0402A34F8}" dt="2025-03-05T01:47:44.469" v="136"/>
          <ac:picMkLst>
            <pc:docMk/>
            <pc:sldMk cId="3956982643" sldId="526"/>
            <ac:picMk id="11" creationId="{9AB898DD-E49A-EC45-6BB8-9D4166501846}"/>
          </ac:picMkLst>
        </pc:picChg>
        <pc:picChg chg="add del mod">
          <ac:chgData name="Aurelien Domont" userId="6da7715ce44349b3" providerId="LiveId" clId="{CC134F50-F44D-438B-BCFD-DEF0402A34F8}" dt="2025-03-05T01:47:45.295" v="166"/>
          <ac:picMkLst>
            <pc:docMk/>
            <pc:sldMk cId="3956982643" sldId="526"/>
            <ac:picMk id="12" creationId="{F37E87C3-3429-DD67-F41A-29AB8D85104F}"/>
          </ac:picMkLst>
        </pc:picChg>
        <pc:picChg chg="add del mod">
          <ac:chgData name="Aurelien Domont" userId="6da7715ce44349b3" providerId="LiveId" clId="{CC134F50-F44D-438B-BCFD-DEF0402A34F8}" dt="2025-03-05T01:47:56.070" v="196"/>
          <ac:picMkLst>
            <pc:docMk/>
            <pc:sldMk cId="3956982643" sldId="526"/>
            <ac:picMk id="13" creationId="{A8224F05-7B37-9933-1CC4-A5D9D13A98CA}"/>
          </ac:picMkLst>
        </pc:picChg>
        <pc:picChg chg="add del mod">
          <ac:chgData name="Aurelien Domont" userId="6da7715ce44349b3" providerId="LiveId" clId="{CC134F50-F44D-438B-BCFD-DEF0402A34F8}" dt="2025-03-05T01:47:57.231" v="226"/>
          <ac:picMkLst>
            <pc:docMk/>
            <pc:sldMk cId="3956982643" sldId="526"/>
            <ac:picMk id="14" creationId="{AB60AC4B-5EE8-7220-95EA-A957DA07D773}"/>
          </ac:picMkLst>
        </pc:picChg>
        <pc:picChg chg="add del mod">
          <ac:chgData name="Aurelien Domont" userId="6da7715ce44349b3" providerId="LiveId" clId="{CC134F50-F44D-438B-BCFD-DEF0402A34F8}" dt="2025-03-05T01:48:56.060" v="258"/>
          <ac:picMkLst>
            <pc:docMk/>
            <pc:sldMk cId="3956982643" sldId="526"/>
            <ac:picMk id="15" creationId="{8DBC5198-68D7-7BF3-7DDD-FACFDFC54C91}"/>
          </ac:picMkLst>
        </pc:picChg>
        <pc:picChg chg="add mod">
          <ac:chgData name="Aurelien Domont" userId="6da7715ce44349b3" providerId="LiveId" clId="{CC134F50-F44D-438B-BCFD-DEF0402A34F8}" dt="2025-03-05T04:44:29.796" v="3425" actId="14100"/>
          <ac:picMkLst>
            <pc:docMk/>
            <pc:sldMk cId="3956982643" sldId="526"/>
            <ac:picMk id="17" creationId="{8B43305F-09EF-AFE0-53C8-5AF196CB4B14}"/>
          </ac:picMkLst>
        </pc:pic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127732250" sldId="52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172112115" sldId="52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84373224" sldId="52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77934915" sldId="53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694049521" sldId="53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88505583" sldId="53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84965996" sldId="54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783597816" sldId="54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11481819" sldId="153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986124175" sldId="154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48869624" sldId="155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41233884" sldId="1584"/>
        </pc:sldMkLst>
      </pc:sldChg>
      <pc:sldChg chg="modSp mod modNotes">
        <pc:chgData name="Aurelien Domont" userId="6da7715ce44349b3" providerId="LiveId" clId="{CC134F50-F44D-438B-BCFD-DEF0402A34F8}" dt="2025-03-05T05:01:53.144" v="3750" actId="790"/>
        <pc:sldMkLst>
          <pc:docMk/>
          <pc:sldMk cId="2853806433" sldId="1600"/>
        </pc:sldMkLst>
        <pc:spChg chg="mod">
          <ac:chgData name="Aurelien Domont" userId="6da7715ce44349b3" providerId="LiveId" clId="{CC134F50-F44D-438B-BCFD-DEF0402A34F8}" dt="2025-03-05T05:01:53.089" v="3726" actId="790"/>
          <ac:spMkLst>
            <pc:docMk/>
            <pc:sldMk cId="2853806433" sldId="1600"/>
            <ac:spMk id="2" creationId="{406113FD-AA7D-4249-90D7-70AF85BE48E1}"/>
          </ac:spMkLst>
        </pc:spChg>
        <pc:spChg chg="mod">
          <ac:chgData name="Aurelien Domont" userId="6da7715ce44349b3" providerId="LiveId" clId="{CC134F50-F44D-438B-BCFD-DEF0402A34F8}" dt="2025-03-05T05:01:53.097" v="3729" actId="139"/>
          <ac:spMkLst>
            <pc:docMk/>
            <pc:sldMk cId="2853806433" sldId="1600"/>
            <ac:spMk id="11" creationId="{6F4EE5F8-9590-D51A-8C97-146730CFCC30}"/>
          </ac:spMkLst>
        </pc:sp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56812905" sldId="172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96584976" sldId="236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067980051" sldId="245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86591488" sldId="245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82352433" sldId="246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208315637" sldId="246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9491065" sldId="246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976251086" sldId="246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26851470" sldId="246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09286233" sldId="246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26508470" sldId="246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26473389" sldId="247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33575246" sldId="247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590744647" sldId="247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782255989" sldId="247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40014679" sldId="247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51168667" sldId="247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47401204" sldId="248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67621566" sldId="248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52383484" sldId="248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922168719" sldId="248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807649028" sldId="248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94906498" sldId="248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817715095" sldId="249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121224638" sldId="249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151004047" sldId="249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16926607" sldId="249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95057002" sldId="249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920383389" sldId="249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047302871" sldId="249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774832167" sldId="250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38809821" sldId="250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56920329" sldId="250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23904534" sldId="250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67329474" sldId="250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982589714" sldId="251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95596306" sldId="251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73203730" sldId="251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185453268" sldId="251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47178115" sldId="251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151686717" sldId="251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226904713" sldId="251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03042191" sldId="252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02318733" sldId="252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29301250" sldId="252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46160871" sldId="252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804846203" sldId="252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873040017" sldId="252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8351846" sldId="252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657815025" sldId="252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647992796" sldId="253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010661691" sldId="253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743822592" sldId="253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66252270" sldId="253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18073715" sldId="253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94938363" sldId="253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392519991" sldId="253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41537822" sldId="255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092174383" sldId="255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018941189" sldId="256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170620071" sldId="281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693529686" sldId="322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41347946" sldId="322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105644886" sldId="322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01084657" sldId="322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92921030" sldId="322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748611925" sldId="323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626148735" sldId="324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807032088" sldId="324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95356028" sldId="324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916258270" sldId="328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63758414" sldId="330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660320828" sldId="330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165635443" sldId="330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756861490" sldId="331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48957983" sldId="331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15660759" sldId="331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071286410" sldId="331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30741688" sldId="331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704748846" sldId="331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51566793" sldId="331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92714961" sldId="331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167443774" sldId="332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906755086" sldId="332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652337172" sldId="332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39301212" sldId="332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76228057" sldId="332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140471975" sldId="332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350667717" sldId="333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71934450" sldId="335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11964003" sldId="335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82162085" sldId="335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563592775" sldId="335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626527871" sldId="335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477885271" sldId="335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84737206" sldId="335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38592861" sldId="336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090736012" sldId="3389"/>
        </pc:sldMkLst>
      </pc:sldChg>
      <pc:sldChg chg="modSp mod modNotes">
        <pc:chgData name="Aurelien Domont" userId="6da7715ce44349b3" providerId="LiveId" clId="{CC134F50-F44D-438B-BCFD-DEF0402A34F8}" dt="2025-03-05T05:01:53.141" v="3748" actId="790"/>
        <pc:sldMkLst>
          <pc:docMk/>
          <pc:sldMk cId="3773524025" sldId="3441"/>
        </pc:sldMkLst>
        <pc:spChg chg="mod">
          <ac:chgData name="Aurelien Domont" userId="6da7715ce44349b3" providerId="LiveId" clId="{CC134F50-F44D-438B-BCFD-DEF0402A34F8}" dt="2025-03-05T05:01:52.524" v="3487" actId="139"/>
          <ac:spMkLst>
            <pc:docMk/>
            <pc:sldMk cId="3773524025" sldId="3441"/>
            <ac:spMk id="5" creationId="{A21E132E-2A82-76ED-B140-924A9BA75139}"/>
          </ac:spMkLst>
        </pc:spChg>
        <pc:spChg chg="mod">
          <ac:chgData name="Aurelien Domont" userId="6da7715ce44349b3" providerId="LiveId" clId="{CC134F50-F44D-438B-BCFD-DEF0402A34F8}" dt="2025-03-05T05:01:52.526" v="3488" actId="790"/>
          <ac:spMkLst>
            <pc:docMk/>
            <pc:sldMk cId="3773524025" sldId="3441"/>
            <ac:spMk id="6" creationId="{49C09231-4AB6-294F-EB07-3125D78C0FE2}"/>
          </ac:spMkLst>
        </pc:spChg>
        <pc:spChg chg="mod">
          <ac:chgData name="Aurelien Domont" userId="6da7715ce44349b3" providerId="LiveId" clId="{CC134F50-F44D-438B-BCFD-DEF0402A34F8}" dt="2025-03-05T05:01:52.493" v="3472" actId="790"/>
          <ac:spMkLst>
            <pc:docMk/>
            <pc:sldMk cId="3773524025" sldId="3441"/>
            <ac:spMk id="16" creationId="{6C2BB713-9637-4B9B-938F-E9768876782A}"/>
          </ac:spMkLst>
        </pc:spChg>
        <pc:graphicFrameChg chg="modGraphic">
          <ac:chgData name="Aurelien Domont" userId="6da7715ce44349b3" providerId="LiveId" clId="{CC134F50-F44D-438B-BCFD-DEF0402A34F8}" dt="2025-03-05T05:01:52.508" v="3484" actId="790"/>
          <ac:graphicFrameMkLst>
            <pc:docMk/>
            <pc:sldMk cId="3773524025" sldId="3441"/>
            <ac:graphicFrameMk id="2" creationId="{D11D1F49-57E0-F08B-BB00-59FD0A521AAB}"/>
          </ac:graphicFrameMkLst>
        </pc:graphicFrameChg>
      </pc:sldChg>
      <pc:sldChg chg="addSp delSp modSp new del mod">
        <pc:chgData name="Aurelien Domont" userId="6da7715ce44349b3" providerId="LiveId" clId="{CC134F50-F44D-438B-BCFD-DEF0402A34F8}" dt="2025-03-05T02:17:28.767" v="1164" actId="47"/>
        <pc:sldMkLst>
          <pc:docMk/>
          <pc:sldMk cId="3207256928" sldId="3442"/>
        </pc:sldMkLst>
        <pc:spChg chg="mod">
          <ac:chgData name="Aurelien Domont" userId="6da7715ce44349b3" providerId="LiveId" clId="{CC134F50-F44D-438B-BCFD-DEF0402A34F8}" dt="2025-03-05T02:12:19.299" v="1054" actId="948"/>
          <ac:spMkLst>
            <pc:docMk/>
            <pc:sldMk cId="3207256928" sldId="3442"/>
            <ac:spMk id="2" creationId="{9BFC1CF9-208D-F492-C295-CF9F0CB9E276}"/>
          </ac:spMkLst>
        </pc:spChg>
        <pc:spChg chg="add del mod modVis">
          <ac:chgData name="Aurelien Domont" userId="6da7715ce44349b3" providerId="LiveId" clId="{CC134F50-F44D-438B-BCFD-DEF0402A34F8}" dt="2025-03-05T01:50:34.241" v="329"/>
          <ac:spMkLst>
            <pc:docMk/>
            <pc:sldMk cId="3207256928" sldId="3442"/>
            <ac:spMk id="6" creationId="{E42CC8C3-FDFC-B55C-DB85-E39254CA00DA}"/>
          </ac:spMkLst>
        </pc:spChg>
        <pc:spChg chg="add del mod modVis">
          <ac:chgData name="Aurelien Domont" userId="6da7715ce44349b3" providerId="LiveId" clId="{CC134F50-F44D-438B-BCFD-DEF0402A34F8}" dt="2025-03-05T01:50:35.559" v="357"/>
          <ac:spMkLst>
            <pc:docMk/>
            <pc:sldMk cId="3207256928" sldId="3442"/>
            <ac:spMk id="7" creationId="{56CA7A08-817B-A3F3-E575-EA089BDB281D}"/>
          </ac:spMkLst>
        </pc:spChg>
        <pc:spChg chg="add del mod modVis">
          <ac:chgData name="Aurelien Domont" userId="6da7715ce44349b3" providerId="LiveId" clId="{CC134F50-F44D-438B-BCFD-DEF0402A34F8}" dt="2025-03-05T01:50:39.255" v="386"/>
          <ac:spMkLst>
            <pc:docMk/>
            <pc:sldMk cId="3207256928" sldId="3442"/>
            <ac:spMk id="8" creationId="{F08C4F47-1796-561A-F08E-A5C663A85063}"/>
          </ac:spMkLst>
        </pc:spChg>
        <pc:spChg chg="add del mod modVis">
          <ac:chgData name="Aurelien Domont" userId="6da7715ce44349b3" providerId="LiveId" clId="{CC134F50-F44D-438B-BCFD-DEF0402A34F8}" dt="2025-03-05T01:50:41.719" v="413"/>
          <ac:spMkLst>
            <pc:docMk/>
            <pc:sldMk cId="3207256928" sldId="3442"/>
            <ac:spMk id="9" creationId="{524B417B-B62D-5DD5-B15E-3BFCCE7516E3}"/>
          </ac:spMkLst>
        </pc:spChg>
        <pc:spChg chg="add del mod modVis">
          <ac:chgData name="Aurelien Domont" userId="6da7715ce44349b3" providerId="LiveId" clId="{CC134F50-F44D-438B-BCFD-DEF0402A34F8}" dt="2025-03-05T01:50:43.438" v="439"/>
          <ac:spMkLst>
            <pc:docMk/>
            <pc:sldMk cId="3207256928" sldId="3442"/>
            <ac:spMk id="10" creationId="{0F0766A4-29C9-9E8A-5C70-74275E0DF602}"/>
          </ac:spMkLst>
        </pc:spChg>
        <pc:spChg chg="add del mod modVis">
          <ac:chgData name="Aurelien Domont" userId="6da7715ce44349b3" providerId="LiveId" clId="{CC134F50-F44D-438B-BCFD-DEF0402A34F8}" dt="2025-03-05T01:50:44.012" v="465"/>
          <ac:spMkLst>
            <pc:docMk/>
            <pc:sldMk cId="3207256928" sldId="3442"/>
            <ac:spMk id="11" creationId="{636B8AF7-EA49-ABB4-B267-44033E0B250A}"/>
          </ac:spMkLst>
        </pc:spChg>
        <pc:spChg chg="add del mod modVis">
          <ac:chgData name="Aurelien Domont" userId="6da7715ce44349b3" providerId="LiveId" clId="{CC134F50-F44D-438B-BCFD-DEF0402A34F8}" dt="2025-03-05T01:50:45.628" v="493"/>
          <ac:spMkLst>
            <pc:docMk/>
            <pc:sldMk cId="3207256928" sldId="3442"/>
            <ac:spMk id="12" creationId="{4DCE9900-45AF-4F5A-EE19-8A40093B4859}"/>
          </ac:spMkLst>
        </pc:spChg>
        <pc:spChg chg="add del mod modVis">
          <ac:chgData name="Aurelien Domont" userId="6da7715ce44349b3" providerId="LiveId" clId="{CC134F50-F44D-438B-BCFD-DEF0402A34F8}" dt="2025-03-05T01:50:47.020" v="525"/>
          <ac:spMkLst>
            <pc:docMk/>
            <pc:sldMk cId="3207256928" sldId="3442"/>
            <ac:spMk id="13" creationId="{3E337E91-6EA9-9BAC-4995-78058271CBF7}"/>
          </ac:spMkLst>
        </pc:spChg>
        <pc:spChg chg="add del mod modVis">
          <ac:chgData name="Aurelien Domont" userId="6da7715ce44349b3" providerId="LiveId" clId="{CC134F50-F44D-438B-BCFD-DEF0402A34F8}" dt="2025-03-05T01:52:05.809" v="569"/>
          <ac:spMkLst>
            <pc:docMk/>
            <pc:sldMk cId="3207256928" sldId="3442"/>
            <ac:spMk id="14" creationId="{2BBF9F11-0E3E-7FAA-879F-BE3E3C50381A}"/>
          </ac:spMkLst>
        </pc:spChg>
        <pc:spChg chg="add mod">
          <ac:chgData name="Aurelien Domont" userId="6da7715ce44349b3" providerId="LiveId" clId="{CC134F50-F44D-438B-BCFD-DEF0402A34F8}" dt="2025-03-05T01:54:03.917" v="577" actId="14100"/>
          <ac:spMkLst>
            <pc:docMk/>
            <pc:sldMk cId="3207256928" sldId="3442"/>
            <ac:spMk id="15" creationId="{236AB787-5FAC-1F08-7E3F-84FF18A4703A}"/>
          </ac:spMkLst>
        </pc:spChg>
        <pc:spChg chg="add mod">
          <ac:chgData name="Aurelien Domont" userId="6da7715ce44349b3" providerId="LiveId" clId="{CC134F50-F44D-438B-BCFD-DEF0402A34F8}" dt="2025-03-05T01:54:03.917" v="577" actId="14100"/>
          <ac:spMkLst>
            <pc:docMk/>
            <pc:sldMk cId="3207256928" sldId="3442"/>
            <ac:spMk id="16" creationId="{CDC8A72E-2713-C20A-771F-11DF64ED6DA0}"/>
          </ac:spMkLst>
        </pc:spChg>
        <pc:spChg chg="add mod">
          <ac:chgData name="Aurelien Domont" userId="6da7715ce44349b3" providerId="LiveId" clId="{CC134F50-F44D-438B-BCFD-DEF0402A34F8}" dt="2025-03-05T01:54:03.917" v="577" actId="14100"/>
          <ac:spMkLst>
            <pc:docMk/>
            <pc:sldMk cId="3207256928" sldId="3442"/>
            <ac:spMk id="17" creationId="{DFCB7A8E-8AED-3E78-1F6F-9E8EBAB6A829}"/>
          </ac:spMkLst>
        </pc:spChg>
        <pc:spChg chg="add mod topLvl">
          <ac:chgData name="Aurelien Domont" userId="6da7715ce44349b3" providerId="LiveId" clId="{CC134F50-F44D-438B-BCFD-DEF0402A34F8}" dt="2025-03-05T01:58:53.411" v="637" actId="164"/>
          <ac:spMkLst>
            <pc:docMk/>
            <pc:sldMk cId="3207256928" sldId="3442"/>
            <ac:spMk id="18" creationId="{D4082891-F1E6-DC81-A81E-46652BC2FB9D}"/>
          </ac:spMkLst>
        </pc:spChg>
        <pc:spChg chg="add del mod topLvl">
          <ac:chgData name="Aurelien Domont" userId="6da7715ce44349b3" providerId="LiveId" clId="{CC134F50-F44D-438B-BCFD-DEF0402A34F8}" dt="2025-03-05T01:58:21.285" v="617" actId="478"/>
          <ac:spMkLst>
            <pc:docMk/>
            <pc:sldMk cId="3207256928" sldId="3442"/>
            <ac:spMk id="19" creationId="{F45B2925-F08C-ED22-3198-69810F2818CB}"/>
          </ac:spMkLst>
        </pc:spChg>
        <pc:spChg chg="mod">
          <ac:chgData name="Aurelien Domont" userId="6da7715ce44349b3" providerId="LiveId" clId="{CC134F50-F44D-438B-BCFD-DEF0402A34F8}" dt="2025-03-05T01:56:58.614" v="597" actId="571"/>
          <ac:spMkLst>
            <pc:docMk/>
            <pc:sldMk cId="3207256928" sldId="3442"/>
            <ac:spMk id="22" creationId="{83C65BAB-6AA2-3EFC-0BAC-32AF99CCF8DC}"/>
          </ac:spMkLst>
        </pc:spChg>
        <pc:spChg chg="mod">
          <ac:chgData name="Aurelien Domont" userId="6da7715ce44349b3" providerId="LiveId" clId="{CC134F50-F44D-438B-BCFD-DEF0402A34F8}" dt="2025-03-05T01:57:06.945" v="599" actId="20577"/>
          <ac:spMkLst>
            <pc:docMk/>
            <pc:sldMk cId="3207256928" sldId="3442"/>
            <ac:spMk id="23" creationId="{824187F9-EA2F-B365-7C1D-FD45C0DFDB5D}"/>
          </ac:spMkLst>
        </pc:spChg>
        <pc:spChg chg="add mod">
          <ac:chgData name="Aurelien Domont" userId="6da7715ce44349b3" providerId="LiveId" clId="{CC134F50-F44D-438B-BCFD-DEF0402A34F8}" dt="2025-03-05T01:58:53.411" v="637" actId="164"/>
          <ac:spMkLst>
            <pc:docMk/>
            <pc:sldMk cId="3207256928" sldId="3442"/>
            <ac:spMk id="24" creationId="{0096CCDB-5265-C63C-00E2-BD76C512879C}"/>
          </ac:spMkLst>
        </pc:spChg>
        <pc:spChg chg="add del mod">
          <ac:chgData name="Aurelien Domont" userId="6da7715ce44349b3" providerId="LiveId" clId="{CC134F50-F44D-438B-BCFD-DEF0402A34F8}" dt="2025-03-05T01:58:55.283" v="638" actId="478"/>
          <ac:spMkLst>
            <pc:docMk/>
            <pc:sldMk cId="3207256928" sldId="3442"/>
            <ac:spMk id="25" creationId="{C2DB35E9-B522-7FBB-AAF7-F575DD3C9613}"/>
          </ac:spMkLst>
        </pc:spChg>
        <pc:spChg chg="add del mod">
          <ac:chgData name="Aurelien Domont" userId="6da7715ce44349b3" providerId="LiveId" clId="{CC134F50-F44D-438B-BCFD-DEF0402A34F8}" dt="2025-03-05T01:58:57.692" v="639" actId="478"/>
          <ac:spMkLst>
            <pc:docMk/>
            <pc:sldMk cId="3207256928" sldId="3442"/>
            <ac:spMk id="26" creationId="{3C632922-D70B-D611-7059-958EB22C4BF3}"/>
          </ac:spMkLst>
        </pc:spChg>
        <pc:spChg chg="add mod">
          <ac:chgData name="Aurelien Domont" userId="6da7715ce44349b3" providerId="LiveId" clId="{CC134F50-F44D-438B-BCFD-DEF0402A34F8}" dt="2025-03-05T01:58:47.275" v="636" actId="571"/>
          <ac:spMkLst>
            <pc:docMk/>
            <pc:sldMk cId="3207256928" sldId="3442"/>
            <ac:spMk id="27" creationId="{1F433907-A352-069C-B3AB-E1DE88CD726A}"/>
          </ac:spMkLst>
        </pc:spChg>
        <pc:spChg chg="add mod">
          <ac:chgData name="Aurelien Domont" userId="6da7715ce44349b3" providerId="LiveId" clId="{CC134F50-F44D-438B-BCFD-DEF0402A34F8}" dt="2025-03-05T01:58:47.275" v="636" actId="571"/>
          <ac:spMkLst>
            <pc:docMk/>
            <pc:sldMk cId="3207256928" sldId="3442"/>
            <ac:spMk id="28" creationId="{AAA6E593-F3DD-FCF6-7189-7D39CC19A697}"/>
          </ac:spMkLst>
        </pc:spChg>
        <pc:spChg chg="add mod">
          <ac:chgData name="Aurelien Domont" userId="6da7715ce44349b3" providerId="LiveId" clId="{CC134F50-F44D-438B-BCFD-DEF0402A34F8}" dt="2025-03-05T01:58:47.275" v="636" actId="571"/>
          <ac:spMkLst>
            <pc:docMk/>
            <pc:sldMk cId="3207256928" sldId="3442"/>
            <ac:spMk id="29" creationId="{CF373220-2037-A517-1779-41C62F23BC5C}"/>
          </ac:spMkLst>
        </pc:spChg>
        <pc:spChg chg="mod">
          <ac:chgData name="Aurelien Domont" userId="6da7715ce44349b3" providerId="LiveId" clId="{CC134F50-F44D-438B-BCFD-DEF0402A34F8}" dt="2025-03-05T01:59:00.323" v="640" actId="571"/>
          <ac:spMkLst>
            <pc:docMk/>
            <pc:sldMk cId="3207256928" sldId="3442"/>
            <ac:spMk id="32" creationId="{CB94970A-B68E-B95C-3B7D-1BFCB422AE48}"/>
          </ac:spMkLst>
        </pc:spChg>
        <pc:spChg chg="mod">
          <ac:chgData name="Aurelien Domont" userId="6da7715ce44349b3" providerId="LiveId" clId="{CC134F50-F44D-438B-BCFD-DEF0402A34F8}" dt="2025-03-05T01:59:45.157" v="656" actId="20577"/>
          <ac:spMkLst>
            <pc:docMk/>
            <pc:sldMk cId="3207256928" sldId="3442"/>
            <ac:spMk id="33" creationId="{D2929FC7-AF0D-2BC0-B42B-8D8F921157D7}"/>
          </ac:spMkLst>
        </pc:spChg>
        <pc:spChg chg="mod">
          <ac:chgData name="Aurelien Domont" userId="6da7715ce44349b3" providerId="LiveId" clId="{CC134F50-F44D-438B-BCFD-DEF0402A34F8}" dt="2025-03-05T01:59:05.160" v="642" actId="571"/>
          <ac:spMkLst>
            <pc:docMk/>
            <pc:sldMk cId="3207256928" sldId="3442"/>
            <ac:spMk id="35" creationId="{78ED5510-66A5-5CA4-430B-17667692CBC1}"/>
          </ac:spMkLst>
        </pc:spChg>
        <pc:spChg chg="mod">
          <ac:chgData name="Aurelien Domont" userId="6da7715ce44349b3" providerId="LiveId" clId="{CC134F50-F44D-438B-BCFD-DEF0402A34F8}" dt="2025-03-05T01:59:46.890" v="657" actId="20577"/>
          <ac:spMkLst>
            <pc:docMk/>
            <pc:sldMk cId="3207256928" sldId="3442"/>
            <ac:spMk id="36" creationId="{1A4DCB77-B708-5FD3-0A18-E2BA1C667516}"/>
          </ac:spMkLst>
        </pc:spChg>
        <pc:spChg chg="mod">
          <ac:chgData name="Aurelien Domont" userId="6da7715ce44349b3" providerId="LiveId" clId="{CC134F50-F44D-438B-BCFD-DEF0402A34F8}" dt="2025-03-05T01:59:09.039" v="644" actId="571"/>
          <ac:spMkLst>
            <pc:docMk/>
            <pc:sldMk cId="3207256928" sldId="3442"/>
            <ac:spMk id="38" creationId="{DAD4E7BA-B3AB-CC67-0A05-A7122E1F9CB7}"/>
          </ac:spMkLst>
        </pc:spChg>
        <pc:spChg chg="mod">
          <ac:chgData name="Aurelien Domont" userId="6da7715ce44349b3" providerId="LiveId" clId="{CC134F50-F44D-438B-BCFD-DEF0402A34F8}" dt="2025-03-05T01:59:53.838" v="660" actId="20577"/>
          <ac:spMkLst>
            <pc:docMk/>
            <pc:sldMk cId="3207256928" sldId="3442"/>
            <ac:spMk id="39" creationId="{C05D70FC-33E2-CDA6-ECC2-B6CB9F6EF097}"/>
          </ac:spMkLst>
        </pc:spChg>
        <pc:spChg chg="mod">
          <ac:chgData name="Aurelien Domont" userId="6da7715ce44349b3" providerId="LiveId" clId="{CC134F50-F44D-438B-BCFD-DEF0402A34F8}" dt="2025-03-05T01:59:18.223" v="646" actId="571"/>
          <ac:spMkLst>
            <pc:docMk/>
            <pc:sldMk cId="3207256928" sldId="3442"/>
            <ac:spMk id="41" creationId="{5A2AFF95-72AC-090B-4300-E2B886283D40}"/>
          </ac:spMkLst>
        </pc:spChg>
        <pc:spChg chg="mod">
          <ac:chgData name="Aurelien Domont" userId="6da7715ce44349b3" providerId="LiveId" clId="{CC134F50-F44D-438B-BCFD-DEF0402A34F8}" dt="2025-03-05T01:59:50.543" v="659" actId="20577"/>
          <ac:spMkLst>
            <pc:docMk/>
            <pc:sldMk cId="3207256928" sldId="3442"/>
            <ac:spMk id="42" creationId="{8DEC450E-3911-C284-118D-E5C95EE48631}"/>
          </ac:spMkLst>
        </pc:spChg>
        <pc:spChg chg="add mod">
          <ac:chgData name="Aurelien Domont" userId="6da7715ce44349b3" providerId="LiveId" clId="{CC134F50-F44D-438B-BCFD-DEF0402A34F8}" dt="2025-03-05T02:17:18.525" v="1162"/>
          <ac:spMkLst>
            <pc:docMk/>
            <pc:sldMk cId="3207256928" sldId="3442"/>
            <ac:spMk id="43" creationId="{EB416937-8D5B-DF56-7D67-6A0033801BF5}"/>
          </ac:spMkLst>
        </pc:spChg>
        <pc:spChg chg="add mod">
          <ac:chgData name="Aurelien Domont" userId="6da7715ce44349b3" providerId="LiveId" clId="{CC134F50-F44D-438B-BCFD-DEF0402A34F8}" dt="2025-03-05T02:05:49.601" v="741" actId="20577"/>
          <ac:spMkLst>
            <pc:docMk/>
            <pc:sldMk cId="3207256928" sldId="3442"/>
            <ac:spMk id="44" creationId="{AD9C720C-CAAF-D2FF-CA47-59868D3160AE}"/>
          </ac:spMkLst>
        </pc:spChg>
        <pc:spChg chg="add mod">
          <ac:chgData name="Aurelien Domont" userId="6da7715ce44349b3" providerId="LiveId" clId="{CC134F50-F44D-438B-BCFD-DEF0402A34F8}" dt="2025-03-05T02:09:07.617" v="818" actId="20577"/>
          <ac:spMkLst>
            <pc:docMk/>
            <pc:sldMk cId="3207256928" sldId="3442"/>
            <ac:spMk id="45" creationId="{A6510272-242E-8A56-BC81-52213AC326B6}"/>
          </ac:spMkLst>
        </pc:spChg>
        <pc:spChg chg="add mod">
          <ac:chgData name="Aurelien Domont" userId="6da7715ce44349b3" providerId="LiveId" clId="{CC134F50-F44D-438B-BCFD-DEF0402A34F8}" dt="2025-03-05T02:09:09.481" v="819" actId="20577"/>
          <ac:spMkLst>
            <pc:docMk/>
            <pc:sldMk cId="3207256928" sldId="3442"/>
            <ac:spMk id="46" creationId="{755C0659-FE3F-155A-54E9-CBEA9D36C41C}"/>
          </ac:spMkLst>
        </pc:spChg>
        <pc:spChg chg="add mod">
          <ac:chgData name="Aurelien Domont" userId="6da7715ce44349b3" providerId="LiveId" clId="{CC134F50-F44D-438B-BCFD-DEF0402A34F8}" dt="2025-03-05T02:09:46.797" v="843" actId="20577"/>
          <ac:spMkLst>
            <pc:docMk/>
            <pc:sldMk cId="3207256928" sldId="3442"/>
            <ac:spMk id="47" creationId="{B570D510-A700-C9A0-1B55-417E81F67691}"/>
          </ac:spMkLst>
        </pc:spChg>
        <pc:spChg chg="add del mod">
          <ac:chgData name="Aurelien Domont" userId="6da7715ce44349b3" providerId="LiveId" clId="{CC134F50-F44D-438B-BCFD-DEF0402A34F8}" dt="2025-03-05T02:10:24.116" v="845" actId="478"/>
          <ac:spMkLst>
            <pc:docMk/>
            <pc:sldMk cId="3207256928" sldId="3442"/>
            <ac:spMk id="48" creationId="{72C4FF54-27C7-29ED-E235-AA3A9D59AA5F}"/>
          </ac:spMkLst>
        </pc:spChg>
        <pc:spChg chg="add del mod modVis">
          <ac:chgData name="Aurelien Domont" userId="6da7715ce44349b3" providerId="LiveId" clId="{CC134F50-F44D-438B-BCFD-DEF0402A34F8}" dt="2025-03-05T02:12:00.057" v="869"/>
          <ac:spMkLst>
            <pc:docMk/>
            <pc:sldMk cId="3207256928" sldId="3442"/>
            <ac:spMk id="49" creationId="{CA487D0F-21FA-963B-4429-72394E22EBE3}"/>
          </ac:spMkLst>
        </pc:spChg>
        <pc:spChg chg="add del mod modVis">
          <ac:chgData name="Aurelien Domont" userId="6da7715ce44349b3" providerId="LiveId" clId="{CC134F50-F44D-438B-BCFD-DEF0402A34F8}" dt="2025-03-05T02:12:02.877" v="901"/>
          <ac:spMkLst>
            <pc:docMk/>
            <pc:sldMk cId="3207256928" sldId="3442"/>
            <ac:spMk id="50" creationId="{557C762B-8828-C881-D5A4-C4839E67672D}"/>
          </ac:spMkLst>
        </pc:spChg>
        <pc:spChg chg="add del mod modVis">
          <ac:chgData name="Aurelien Domont" userId="6da7715ce44349b3" providerId="LiveId" clId="{CC134F50-F44D-438B-BCFD-DEF0402A34F8}" dt="2025-03-05T02:12:10.973" v="927"/>
          <ac:spMkLst>
            <pc:docMk/>
            <pc:sldMk cId="3207256928" sldId="3442"/>
            <ac:spMk id="51" creationId="{2834C306-8311-5B32-6866-221326ADD184}"/>
          </ac:spMkLst>
        </pc:spChg>
        <pc:spChg chg="add del mod modVis">
          <ac:chgData name="Aurelien Domont" userId="6da7715ce44349b3" providerId="LiveId" clId="{CC134F50-F44D-438B-BCFD-DEF0402A34F8}" dt="2025-03-05T02:12:13.214" v="956"/>
          <ac:spMkLst>
            <pc:docMk/>
            <pc:sldMk cId="3207256928" sldId="3442"/>
            <ac:spMk id="52" creationId="{CF7B11AF-5F28-1ED1-5BC3-9712F43E4CC7}"/>
          </ac:spMkLst>
        </pc:spChg>
        <pc:spChg chg="add del mod modVis">
          <ac:chgData name="Aurelien Domont" userId="6da7715ce44349b3" providerId="LiveId" clId="{CC134F50-F44D-438B-BCFD-DEF0402A34F8}" dt="2025-03-05T02:12:13.802" v="982"/>
          <ac:spMkLst>
            <pc:docMk/>
            <pc:sldMk cId="3207256928" sldId="3442"/>
            <ac:spMk id="53" creationId="{9C4ED022-3F75-A7B4-D06E-67773DD57087}"/>
          </ac:spMkLst>
        </pc:spChg>
        <pc:spChg chg="add del mod modVis">
          <ac:chgData name="Aurelien Domont" userId="6da7715ce44349b3" providerId="LiveId" clId="{CC134F50-F44D-438B-BCFD-DEF0402A34F8}" dt="2025-03-05T02:12:15.804" v="1015"/>
          <ac:spMkLst>
            <pc:docMk/>
            <pc:sldMk cId="3207256928" sldId="3442"/>
            <ac:spMk id="54" creationId="{3D7941F9-179E-0B55-ED98-B7C75BED820A}"/>
          </ac:spMkLst>
        </pc:spChg>
        <pc:spChg chg="add del mod modVis">
          <ac:chgData name="Aurelien Domont" userId="6da7715ce44349b3" providerId="LiveId" clId="{CC134F50-F44D-438B-BCFD-DEF0402A34F8}" dt="2025-03-05T02:12:17.341" v="1045"/>
          <ac:spMkLst>
            <pc:docMk/>
            <pc:sldMk cId="3207256928" sldId="3442"/>
            <ac:spMk id="55" creationId="{87695118-A0A6-16F8-CECE-4A564C983A52}"/>
          </ac:spMkLst>
        </pc:spChg>
        <pc:spChg chg="add del mod modVis">
          <ac:chgData name="Aurelien Domont" userId="6da7715ce44349b3" providerId="LiveId" clId="{CC134F50-F44D-438B-BCFD-DEF0402A34F8}" dt="2025-03-05T02:12:19.331" v="1076"/>
          <ac:spMkLst>
            <pc:docMk/>
            <pc:sldMk cId="3207256928" sldId="3442"/>
            <ac:spMk id="56" creationId="{52712809-666C-DC5E-2CDA-1E35D9653877}"/>
          </ac:spMkLst>
        </pc:spChg>
        <pc:spChg chg="add mod">
          <ac:chgData name="Aurelien Domont" userId="6da7715ce44349b3" providerId="LiveId" clId="{CC134F50-F44D-438B-BCFD-DEF0402A34F8}" dt="2025-03-05T02:14:44.731" v="1155" actId="20577"/>
          <ac:spMkLst>
            <pc:docMk/>
            <pc:sldMk cId="3207256928" sldId="3442"/>
            <ac:spMk id="57" creationId="{30C1992E-DAA8-E3C0-2D5E-D5C2EC1F8772}"/>
          </ac:spMkLst>
        </pc:spChg>
        <pc:grpChg chg="add del mod">
          <ac:chgData name="Aurelien Domont" userId="6da7715ce44349b3" providerId="LiveId" clId="{CC134F50-F44D-438B-BCFD-DEF0402A34F8}" dt="2025-03-05T01:58:21.285" v="617" actId="478"/>
          <ac:grpSpMkLst>
            <pc:docMk/>
            <pc:sldMk cId="3207256928" sldId="3442"/>
            <ac:grpSpMk id="20" creationId="{6432966B-685D-70BC-0BCC-77959B58FD44}"/>
          </ac:grpSpMkLst>
        </pc:grpChg>
        <pc:grpChg chg="add del mod">
          <ac:chgData name="Aurelien Domont" userId="6da7715ce44349b3" providerId="LiveId" clId="{CC134F50-F44D-438B-BCFD-DEF0402A34F8}" dt="2025-03-05T01:58:37.887" v="632" actId="478"/>
          <ac:grpSpMkLst>
            <pc:docMk/>
            <pc:sldMk cId="3207256928" sldId="3442"/>
            <ac:grpSpMk id="21" creationId="{C66DE4BB-E6A5-4AA6-97F3-0C2EE45A99F3}"/>
          </ac:grpSpMkLst>
        </pc:grpChg>
        <pc:grpChg chg="add mod">
          <ac:chgData name="Aurelien Domont" userId="6da7715ce44349b3" providerId="LiveId" clId="{CC134F50-F44D-438B-BCFD-DEF0402A34F8}" dt="2025-03-05T01:58:53.411" v="637" actId="164"/>
          <ac:grpSpMkLst>
            <pc:docMk/>
            <pc:sldMk cId="3207256928" sldId="3442"/>
            <ac:grpSpMk id="30" creationId="{0C52BCB0-E80B-995E-2595-6E166F91CD22}"/>
          </ac:grpSpMkLst>
        </pc:grpChg>
        <pc:grpChg chg="add mod">
          <ac:chgData name="Aurelien Domont" userId="6da7715ce44349b3" providerId="LiveId" clId="{CC134F50-F44D-438B-BCFD-DEF0402A34F8}" dt="2025-03-05T01:59:03.971" v="641" actId="1076"/>
          <ac:grpSpMkLst>
            <pc:docMk/>
            <pc:sldMk cId="3207256928" sldId="3442"/>
            <ac:grpSpMk id="31" creationId="{1D69BD1F-388B-89DE-FF22-2FBED2EA4A68}"/>
          </ac:grpSpMkLst>
        </pc:grpChg>
        <pc:grpChg chg="add mod">
          <ac:chgData name="Aurelien Domont" userId="6da7715ce44349b3" providerId="LiveId" clId="{CC134F50-F44D-438B-BCFD-DEF0402A34F8}" dt="2025-03-05T01:59:07.766" v="643" actId="1076"/>
          <ac:grpSpMkLst>
            <pc:docMk/>
            <pc:sldMk cId="3207256928" sldId="3442"/>
            <ac:grpSpMk id="34" creationId="{ED11617C-8311-5274-D875-B64A06DDCE76}"/>
          </ac:grpSpMkLst>
        </pc:grpChg>
        <pc:grpChg chg="add mod">
          <ac:chgData name="Aurelien Domont" userId="6da7715ce44349b3" providerId="LiveId" clId="{CC134F50-F44D-438B-BCFD-DEF0402A34F8}" dt="2025-03-05T01:59:39.612" v="655" actId="1036"/>
          <ac:grpSpMkLst>
            <pc:docMk/>
            <pc:sldMk cId="3207256928" sldId="3442"/>
            <ac:grpSpMk id="37" creationId="{76423364-546D-9E0E-97EE-CC2B59D4A89C}"/>
          </ac:grpSpMkLst>
        </pc:grpChg>
        <pc:grpChg chg="add mod">
          <ac:chgData name="Aurelien Domont" userId="6da7715ce44349b3" providerId="LiveId" clId="{CC134F50-F44D-438B-BCFD-DEF0402A34F8}" dt="2025-03-05T01:59:32.583" v="647" actId="1076"/>
          <ac:grpSpMkLst>
            <pc:docMk/>
            <pc:sldMk cId="3207256928" sldId="3442"/>
            <ac:grpSpMk id="40" creationId="{D447F4C9-DD9F-0E09-5F40-26D9945852F0}"/>
          </ac:grpSpMkLst>
        </pc:grpChg>
        <pc:graphicFrameChg chg="add mod ord modVis">
          <ac:chgData name="Aurelien Domont" userId="6da7715ce44349b3" providerId="LiveId" clId="{CC134F50-F44D-438B-BCFD-DEF0402A34F8}" dt="2025-03-05T02:12:19.331" v="1078"/>
          <ac:graphicFrameMkLst>
            <pc:docMk/>
            <pc:sldMk cId="3207256928" sldId="3442"/>
            <ac:graphicFrameMk id="5" creationId="{6E898A5E-F37B-2D6B-F960-991A9F2C8EF1}"/>
          </ac:graphicFrameMkLst>
        </pc:graphicFrameChg>
      </pc:sldChg>
      <pc:sldChg chg="addSp delSp modSp add mod">
        <pc:chgData name="Aurelien Domont" userId="6da7715ce44349b3" providerId="LiveId" clId="{CC134F50-F44D-438B-BCFD-DEF0402A34F8}" dt="2025-03-05T05:01:52.676" v="3545" actId="790"/>
        <pc:sldMkLst>
          <pc:docMk/>
          <pc:sldMk cId="1687804584" sldId="3443"/>
        </pc:sldMkLst>
        <pc:spChg chg="mod">
          <ac:chgData name="Aurelien Domont" userId="6da7715ce44349b3" providerId="LiveId" clId="{CC134F50-F44D-438B-BCFD-DEF0402A34F8}" dt="2025-03-05T05:01:52.632" v="3527" actId="790"/>
          <ac:spMkLst>
            <pc:docMk/>
            <pc:sldMk cId="1687804584" sldId="3443"/>
            <ac:spMk id="2" creationId="{C84B20C3-CD74-AF81-A140-F6B5F9249B40}"/>
          </ac:spMkLst>
        </pc:spChg>
        <pc:spChg chg="mod">
          <ac:chgData name="Aurelien Domont" userId="6da7715ce44349b3" providerId="LiveId" clId="{CC134F50-F44D-438B-BCFD-DEF0402A34F8}" dt="2025-03-05T05:01:52.634" v="3528" actId="790"/>
          <ac:spMkLst>
            <pc:docMk/>
            <pc:sldMk cId="1687804584" sldId="3443"/>
            <ac:spMk id="3" creationId="{1F016B58-CA6A-C99A-06D5-E93740EA9152}"/>
          </ac:spMkLst>
        </pc:spChg>
        <pc:spChg chg="mod">
          <ac:chgData name="Aurelien Domont" userId="6da7715ce44349b3" providerId="LiveId" clId="{CC134F50-F44D-438B-BCFD-DEF0402A34F8}" dt="2025-03-05T05:01:52.641" v="3531" actId="139"/>
          <ac:spMkLst>
            <pc:docMk/>
            <pc:sldMk cId="1687804584" sldId="3443"/>
            <ac:spMk id="4" creationId="{AD757007-C4A6-7E00-ECE8-A7EF080D4408}"/>
          </ac:spMkLst>
        </pc:spChg>
        <pc:spChg chg="add del mod modVis">
          <ac:chgData name="Aurelien Domont" userId="6da7715ce44349b3" providerId="LiveId" clId="{CC134F50-F44D-438B-BCFD-DEF0402A34F8}" dt="2025-03-05T02:12:42.146" v="1103"/>
          <ac:spMkLst>
            <pc:docMk/>
            <pc:sldMk cId="1687804584" sldId="3443"/>
            <ac:spMk id="6" creationId="{E12A7665-E894-A0BF-9F12-504947E98B45}"/>
          </ac:spMkLst>
        </pc:spChg>
        <pc:spChg chg="mod">
          <ac:chgData name="Aurelien Domont" userId="6da7715ce44349b3" providerId="LiveId" clId="{CC134F50-F44D-438B-BCFD-DEF0402A34F8}" dt="2025-03-05T05:01:52.646" v="3534" actId="139"/>
          <ac:spMkLst>
            <pc:docMk/>
            <pc:sldMk cId="1687804584" sldId="3443"/>
            <ac:spMk id="9" creationId="{6990B504-71D6-5112-FF2D-5ED09333CEF7}"/>
          </ac:spMkLst>
        </pc:spChg>
        <pc:spChg chg="mod">
          <ac:chgData name="Aurelien Domont" userId="6da7715ce44349b3" providerId="LiveId" clId="{CC134F50-F44D-438B-BCFD-DEF0402A34F8}" dt="2025-03-05T05:01:52.651" v="3537" actId="139"/>
          <ac:spMkLst>
            <pc:docMk/>
            <pc:sldMk cId="1687804584" sldId="3443"/>
            <ac:spMk id="12" creationId="{9DC574A3-7256-4AF0-1BF8-FC0654C5F6A3}"/>
          </ac:spMkLst>
        </pc:spChg>
        <pc:spChg chg="add mod">
          <ac:chgData name="Aurelien Domont" userId="6da7715ce44349b3" providerId="LiveId" clId="{CC134F50-F44D-438B-BCFD-DEF0402A34F8}" dt="2025-03-05T05:01:52.653" v="3538" actId="790"/>
          <ac:spMkLst>
            <pc:docMk/>
            <pc:sldMk cId="1687804584" sldId="3443"/>
            <ac:spMk id="13" creationId="{B9017D9A-1621-2115-6C99-0CDBE9806E00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15" creationId="{52D2956B-872C-4897-3C76-FF7BF4ECAF03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16" creationId="{8E5E6266-F93D-00F0-4420-AEA38E201B24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17" creationId="{8E2BB364-9CC2-9B8B-476F-0EE5AEBFC123}"/>
          </ac:spMkLst>
        </pc:spChg>
        <pc:spChg chg="add mod">
          <ac:chgData name="Aurelien Domont" userId="6da7715ce44349b3" providerId="LiveId" clId="{CC134F50-F44D-438B-BCFD-DEF0402A34F8}" dt="2025-03-05T05:01:52.657" v="3539" actId="790"/>
          <ac:spMkLst>
            <pc:docMk/>
            <pc:sldMk cId="1687804584" sldId="3443"/>
            <ac:spMk id="19" creationId="{DFB518B9-103E-ECD0-9697-E0C4B2B9E3B5}"/>
          </ac:spMkLst>
        </pc:spChg>
        <pc:spChg chg="add mod">
          <ac:chgData name="Aurelien Domont" userId="6da7715ce44349b3" providerId="LiveId" clId="{CC134F50-F44D-438B-BCFD-DEF0402A34F8}" dt="2025-03-05T05:01:52.659" v="3540" actId="790"/>
          <ac:spMkLst>
            <pc:docMk/>
            <pc:sldMk cId="1687804584" sldId="3443"/>
            <ac:spMk id="20" creationId="{6B44A09F-25A5-5B01-30C8-B4DCB8BE43F7}"/>
          </ac:spMkLst>
        </pc:spChg>
        <pc:spChg chg="add mod">
          <ac:chgData name="Aurelien Domont" userId="6da7715ce44349b3" providerId="LiveId" clId="{CC134F50-F44D-438B-BCFD-DEF0402A34F8}" dt="2025-03-05T05:01:52.662" v="3541" actId="790"/>
          <ac:spMkLst>
            <pc:docMk/>
            <pc:sldMk cId="1687804584" sldId="3443"/>
            <ac:spMk id="22" creationId="{BD952DE6-A221-AC08-8748-37F527DE44B0}"/>
          </ac:spMkLst>
        </pc:spChg>
        <pc:spChg chg="add mod">
          <ac:chgData name="Aurelien Domont" userId="6da7715ce44349b3" providerId="LiveId" clId="{CC134F50-F44D-438B-BCFD-DEF0402A34F8}" dt="2025-03-05T05:01:52.665" v="3542" actId="790"/>
          <ac:spMkLst>
            <pc:docMk/>
            <pc:sldMk cId="1687804584" sldId="3443"/>
            <ac:spMk id="23" creationId="{8D420A14-8B6D-3982-45BC-B7FE81C355C9}"/>
          </ac:spMkLst>
        </pc:spChg>
        <pc:spChg chg="add mod">
          <ac:chgData name="Aurelien Domont" userId="6da7715ce44349b3" providerId="LiveId" clId="{CC134F50-F44D-438B-BCFD-DEF0402A34F8}" dt="2025-03-05T05:01:52.669" v="3543" actId="790"/>
          <ac:spMkLst>
            <pc:docMk/>
            <pc:sldMk cId="1687804584" sldId="3443"/>
            <ac:spMk id="26" creationId="{97091763-F067-DD05-2E63-9DA12E5CCAD5}"/>
          </ac:spMkLst>
        </pc:spChg>
        <pc:spChg chg="add mod">
          <ac:chgData name="Aurelien Domont" userId="6da7715ce44349b3" providerId="LiveId" clId="{CC134F50-F44D-438B-BCFD-DEF0402A34F8}" dt="2025-03-05T05:01:52.671" v="3544" actId="790"/>
          <ac:spMkLst>
            <pc:docMk/>
            <pc:sldMk cId="1687804584" sldId="3443"/>
            <ac:spMk id="27" creationId="{8CE207CE-3B10-A72B-1A54-318ABD919D0B}"/>
          </ac:spMkLst>
        </pc:spChg>
        <pc:spChg chg="mod">
          <ac:chgData name="Aurelien Domont" userId="6da7715ce44349b3" providerId="LiveId" clId="{CC134F50-F44D-438B-BCFD-DEF0402A34F8}" dt="2025-03-05T05:01:52.676" v="3545" actId="790"/>
          <ac:spMkLst>
            <pc:docMk/>
            <pc:sldMk cId="1687804584" sldId="3443"/>
            <ac:spMk id="29" creationId="{E6C388DC-6160-026A-4CD6-7B9E7718503C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43" creationId="{C682456F-129B-B3FD-9A91-C62ECF60ED34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44" creationId="{EF42C7AA-E224-951F-ACB5-46971816C454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45" creationId="{F4D3C986-E090-A323-2B74-C4CEA701A319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46" creationId="{B6B9140C-BFD2-F70B-1CD3-DC85D75AA306}"/>
          </ac:spMkLst>
        </pc:spChg>
        <pc:spChg chg="del">
          <ac:chgData name="Aurelien Domont" userId="6da7715ce44349b3" providerId="LiveId" clId="{CC134F50-F44D-438B-BCFD-DEF0402A34F8}" dt="2025-03-05T02:12:45.679" v="1106" actId="478"/>
          <ac:spMkLst>
            <pc:docMk/>
            <pc:sldMk cId="1687804584" sldId="3443"/>
            <ac:spMk id="47" creationId="{6D8FF18E-F785-E920-FE29-B10B9102DE30}"/>
          </ac:spMkLst>
        </pc:spChg>
        <pc:spChg chg="add del mod">
          <ac:chgData name="Aurelien Domont" userId="6da7715ce44349b3" providerId="LiveId" clId="{CC134F50-F44D-438B-BCFD-DEF0402A34F8}" dt="2025-03-05T02:29:24.815" v="1250" actId="478"/>
          <ac:spMkLst>
            <pc:docMk/>
            <pc:sldMk cId="1687804584" sldId="3443"/>
            <ac:spMk id="48" creationId="{D9CB9A44-6E6D-73B4-D9B3-378E1F91200B}"/>
          </ac:spMkLst>
        </pc:spChg>
        <pc:spChg chg="add del mod">
          <ac:chgData name="Aurelien Domont" userId="6da7715ce44349b3" providerId="LiveId" clId="{CC134F50-F44D-438B-BCFD-DEF0402A34F8}" dt="2025-03-05T02:29:24.815" v="1250" actId="478"/>
          <ac:spMkLst>
            <pc:docMk/>
            <pc:sldMk cId="1687804584" sldId="3443"/>
            <ac:spMk id="49" creationId="{C91874E3-36C5-5D5B-BAC9-CAE3E3CE5CEB}"/>
          </ac:spMkLst>
        </pc:spChg>
        <pc:spChg chg="add del mod">
          <ac:chgData name="Aurelien Domont" userId="6da7715ce44349b3" providerId="LiveId" clId="{CC134F50-F44D-438B-BCFD-DEF0402A34F8}" dt="2025-03-05T02:19:00.474" v="1179" actId="478"/>
          <ac:spMkLst>
            <pc:docMk/>
            <pc:sldMk cId="1687804584" sldId="3443"/>
            <ac:spMk id="50" creationId="{F89E432F-9958-ECE1-8F23-F8E10D418B8B}"/>
          </ac:spMkLst>
        </pc:spChg>
        <pc:spChg chg="add del mod modVis">
          <ac:chgData name="Aurelien Domont" userId="6da7715ce44349b3" providerId="LiveId" clId="{CC134F50-F44D-438B-BCFD-DEF0402A34F8}" dt="2025-03-05T02:20:48.049" v="1216"/>
          <ac:spMkLst>
            <pc:docMk/>
            <pc:sldMk cId="1687804584" sldId="3443"/>
            <ac:spMk id="51" creationId="{48A750B4-2C82-16E7-0FD9-0B6BE5C57703}"/>
          </ac:spMkLst>
        </pc:spChg>
        <pc:grpChg chg="del">
          <ac:chgData name="Aurelien Domont" userId="6da7715ce44349b3" providerId="LiveId" clId="{CC134F50-F44D-438B-BCFD-DEF0402A34F8}" dt="2025-03-05T02:12:45.679" v="1106" actId="478"/>
          <ac:grpSpMkLst>
            <pc:docMk/>
            <pc:sldMk cId="1687804584" sldId="3443"/>
            <ac:grpSpMk id="31" creationId="{97609636-A0C9-8E17-CE83-9B07EC7B2EE1}"/>
          </ac:grpSpMkLst>
        </pc:grpChg>
        <pc:grpChg chg="del">
          <ac:chgData name="Aurelien Domont" userId="6da7715ce44349b3" providerId="LiveId" clId="{CC134F50-F44D-438B-BCFD-DEF0402A34F8}" dt="2025-03-05T02:12:45.679" v="1106" actId="478"/>
          <ac:grpSpMkLst>
            <pc:docMk/>
            <pc:sldMk cId="1687804584" sldId="3443"/>
            <ac:grpSpMk id="40" creationId="{14437499-9619-3F2E-B681-C67528562C30}"/>
          </ac:grpSpMkLst>
        </pc:grpChg>
        <pc:graphicFrameChg chg="mod">
          <ac:chgData name="Aurelien Domont" userId="6da7715ce44349b3" providerId="LiveId" clId="{CC134F50-F44D-438B-BCFD-DEF0402A34F8}" dt="2025-03-05T02:20:48.049" v="1218"/>
          <ac:graphicFrameMkLst>
            <pc:docMk/>
            <pc:sldMk cId="1687804584" sldId="3443"/>
            <ac:graphicFrameMk id="5" creationId="{14CE3C7A-FB14-F031-EC21-5B3CB0BB5383}"/>
          </ac:graphicFrameMkLst>
        </pc:graphicFrameChg>
        <pc:cxnChg chg="add del">
          <ac:chgData name="Aurelien Domont" userId="6da7715ce44349b3" providerId="LiveId" clId="{CC134F50-F44D-438B-BCFD-DEF0402A34F8}" dt="2025-03-05T02:29:22.077" v="1249" actId="478"/>
          <ac:cxnSpMkLst>
            <pc:docMk/>
            <pc:sldMk cId="1687804584" sldId="3443"/>
            <ac:cxnSpMk id="28" creationId="{EBEE0732-E1CC-BF88-121B-7A3D72C7F489}"/>
          </ac:cxnSpMkLst>
        </pc:cxn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13069163" sldId="3444"/>
        </pc:sldMkLst>
      </pc:sldChg>
      <pc:sldChg chg="addSp delSp modSp add del mod">
        <pc:chgData name="Aurelien Domont" userId="6da7715ce44349b3" providerId="LiveId" clId="{CC134F50-F44D-438B-BCFD-DEF0402A34F8}" dt="2025-03-05T05:01:33.182" v="3467" actId="47"/>
        <pc:sldMkLst>
          <pc:docMk/>
          <pc:sldMk cId="4108082984" sldId="3444"/>
        </pc:sldMkLst>
        <pc:spChg chg="add mod">
          <ac:chgData name="Aurelien Domont" userId="6da7715ce44349b3" providerId="LiveId" clId="{CC134F50-F44D-438B-BCFD-DEF0402A34F8}" dt="2025-03-05T04:56:18.240" v="3466" actId="12"/>
          <ac:spMkLst>
            <pc:docMk/>
            <pc:sldMk cId="4108082984" sldId="3444"/>
            <ac:spMk id="6" creationId="{FBABCD32-5F01-D9EA-5435-D282AE94907C}"/>
          </ac:spMkLst>
        </pc:spChg>
        <pc:spChg chg="mod">
          <ac:chgData name="Aurelien Domont" userId="6da7715ce44349b3" providerId="LiveId" clId="{CC134F50-F44D-438B-BCFD-DEF0402A34F8}" dt="2025-03-05T04:27:41.867" v="2832" actId="571"/>
          <ac:spMkLst>
            <pc:docMk/>
            <pc:sldMk cId="4108082984" sldId="3444"/>
            <ac:spMk id="8" creationId="{167A566C-31BF-BCB4-C16B-3023649C9AA7}"/>
          </ac:spMkLst>
        </pc:spChg>
        <pc:spChg chg="mod">
          <ac:chgData name="Aurelien Domont" userId="6da7715ce44349b3" providerId="LiveId" clId="{CC134F50-F44D-438B-BCFD-DEF0402A34F8}" dt="2025-03-05T04:27:46.142" v="2834" actId="20577"/>
          <ac:spMkLst>
            <pc:docMk/>
            <pc:sldMk cId="4108082984" sldId="3444"/>
            <ac:spMk id="9" creationId="{CE58A157-FB14-C4C3-E97D-2B44E770B7B4}"/>
          </ac:spMkLst>
        </pc:spChg>
        <pc:spChg chg="mod">
          <ac:chgData name="Aurelien Domont" userId="6da7715ce44349b3" providerId="LiveId" clId="{CC134F50-F44D-438B-BCFD-DEF0402A34F8}" dt="2025-03-05T04:27:49.421" v="2835" actId="571"/>
          <ac:spMkLst>
            <pc:docMk/>
            <pc:sldMk cId="4108082984" sldId="3444"/>
            <ac:spMk id="11" creationId="{9F0C6B5E-B7B6-A65B-412D-15BE3D2EA27E}"/>
          </ac:spMkLst>
        </pc:spChg>
        <pc:spChg chg="mod">
          <ac:chgData name="Aurelien Domont" userId="6da7715ce44349b3" providerId="LiveId" clId="{CC134F50-F44D-438B-BCFD-DEF0402A34F8}" dt="2025-03-05T04:29:16.968" v="2857" actId="20577"/>
          <ac:spMkLst>
            <pc:docMk/>
            <pc:sldMk cId="4108082984" sldId="3444"/>
            <ac:spMk id="12" creationId="{78CCAE1E-76E7-1CB8-52C2-B84486015F6D}"/>
          </ac:spMkLst>
        </pc:spChg>
        <pc:spChg chg="mod">
          <ac:chgData name="Aurelien Domont" userId="6da7715ce44349b3" providerId="LiveId" clId="{CC134F50-F44D-438B-BCFD-DEF0402A34F8}" dt="2025-03-05T04:27:54.746" v="2837" actId="571"/>
          <ac:spMkLst>
            <pc:docMk/>
            <pc:sldMk cId="4108082984" sldId="3444"/>
            <ac:spMk id="14" creationId="{4A156D6D-8AE7-8679-93D7-F2422536B751}"/>
          </ac:spMkLst>
        </pc:spChg>
        <pc:spChg chg="mod">
          <ac:chgData name="Aurelien Domont" userId="6da7715ce44349b3" providerId="LiveId" clId="{CC134F50-F44D-438B-BCFD-DEF0402A34F8}" dt="2025-03-05T04:27:06.572" v="2828" actId="14100"/>
          <ac:spMkLst>
            <pc:docMk/>
            <pc:sldMk cId="4108082984" sldId="3444"/>
            <ac:spMk id="16" creationId="{D2250267-3713-FFCD-C13C-063D8850F954}"/>
          </ac:spMkLst>
        </pc:spChg>
        <pc:spChg chg="mod">
          <ac:chgData name="Aurelien Domont" userId="6da7715ce44349b3" providerId="LiveId" clId="{CC134F50-F44D-438B-BCFD-DEF0402A34F8}" dt="2025-03-05T04:26:51.010" v="2823" actId="404"/>
          <ac:spMkLst>
            <pc:docMk/>
            <pc:sldMk cId="4108082984" sldId="3444"/>
            <ac:spMk id="18" creationId="{93C2EBA7-D2C5-B95A-9B5F-EA85A686A713}"/>
          </ac:spMkLst>
        </pc:spChg>
        <pc:spChg chg="mod">
          <ac:chgData name="Aurelien Domont" userId="6da7715ce44349b3" providerId="LiveId" clId="{CC134F50-F44D-438B-BCFD-DEF0402A34F8}" dt="2025-03-05T04:29:19.319" v="2858" actId="20577"/>
          <ac:spMkLst>
            <pc:docMk/>
            <pc:sldMk cId="4108082984" sldId="3444"/>
            <ac:spMk id="19" creationId="{C476919E-310F-473B-E442-26145C126DA4}"/>
          </ac:spMkLst>
        </pc:spChg>
        <pc:spChg chg="mod">
          <ac:chgData name="Aurelien Domont" userId="6da7715ce44349b3" providerId="LiveId" clId="{CC134F50-F44D-438B-BCFD-DEF0402A34F8}" dt="2025-03-05T04:39:17.998" v="3141" actId="404"/>
          <ac:spMkLst>
            <pc:docMk/>
            <pc:sldMk cId="4108082984" sldId="3444"/>
            <ac:spMk id="21" creationId="{18E301DB-E0C3-497A-81B8-CCCE2857AA1D}"/>
          </ac:spMkLst>
        </pc:spChg>
        <pc:spChg chg="mod">
          <ac:chgData name="Aurelien Domont" userId="6da7715ce44349b3" providerId="LiveId" clId="{CC134F50-F44D-438B-BCFD-DEF0402A34F8}" dt="2025-03-05T04:39:17.998" v="3141" actId="404"/>
          <ac:spMkLst>
            <pc:docMk/>
            <pc:sldMk cId="4108082984" sldId="3444"/>
            <ac:spMk id="22" creationId="{6FF8FCC3-EA48-4CB6-4EB6-D44B42F52E64}"/>
          </ac:spMkLst>
        </pc:spChg>
        <pc:spChg chg="add mod">
          <ac:chgData name="Aurelien Domont" userId="6da7715ce44349b3" providerId="LiveId" clId="{CC134F50-F44D-438B-BCFD-DEF0402A34F8}" dt="2025-03-05T04:27:59.951" v="2842" actId="571"/>
          <ac:spMkLst>
            <pc:docMk/>
            <pc:sldMk cId="4108082984" sldId="3444"/>
            <ac:spMk id="23" creationId="{382457DB-5D1C-CA6A-E240-9C7406722837}"/>
          </ac:spMkLst>
        </pc:spChg>
        <pc:spChg chg="mod">
          <ac:chgData name="Aurelien Domont" userId="6da7715ce44349b3" providerId="LiveId" clId="{CC134F50-F44D-438B-BCFD-DEF0402A34F8}" dt="2025-03-05T04:26:51.010" v="2823" actId="404"/>
          <ac:spMkLst>
            <pc:docMk/>
            <pc:sldMk cId="4108082984" sldId="3444"/>
            <ac:spMk id="24" creationId="{16EB4C01-736C-E184-35B0-909ED75CB4A9}"/>
          </ac:spMkLst>
        </pc:spChg>
        <pc:spChg chg="mod">
          <ac:chgData name="Aurelien Domont" userId="6da7715ce44349b3" providerId="LiveId" clId="{CC134F50-F44D-438B-BCFD-DEF0402A34F8}" dt="2025-03-05T04:27:59.951" v="2842" actId="571"/>
          <ac:spMkLst>
            <pc:docMk/>
            <pc:sldMk cId="4108082984" sldId="3444"/>
            <ac:spMk id="26" creationId="{F08F6C2F-F862-32B9-D07C-56DB288B6E3D}"/>
          </ac:spMkLst>
        </pc:spChg>
        <pc:spChg chg="mod">
          <ac:chgData name="Aurelien Domont" userId="6da7715ce44349b3" providerId="LiveId" clId="{CC134F50-F44D-438B-BCFD-DEF0402A34F8}" dt="2025-03-05T04:27:59.951" v="2842" actId="571"/>
          <ac:spMkLst>
            <pc:docMk/>
            <pc:sldMk cId="4108082984" sldId="3444"/>
            <ac:spMk id="27" creationId="{6641E388-F508-9AC0-6044-E93299B11CD1}"/>
          </ac:spMkLst>
        </pc:spChg>
        <pc:spChg chg="mod">
          <ac:chgData name="Aurelien Domont" userId="6da7715ce44349b3" providerId="LiveId" clId="{CC134F50-F44D-438B-BCFD-DEF0402A34F8}" dt="2025-03-05T04:38:51.287" v="3137" actId="404"/>
          <ac:spMkLst>
            <pc:docMk/>
            <pc:sldMk cId="4108082984" sldId="3444"/>
            <ac:spMk id="29" creationId="{2AE274A2-F39E-86A0-3EAA-D76E806AF560}"/>
          </ac:spMkLst>
        </pc:spChg>
        <pc:spChg chg="mod">
          <ac:chgData name="Aurelien Domont" userId="6da7715ce44349b3" providerId="LiveId" clId="{CC134F50-F44D-438B-BCFD-DEF0402A34F8}" dt="2025-03-05T04:56:08.235" v="3461" actId="12"/>
          <ac:spMkLst>
            <pc:docMk/>
            <pc:sldMk cId="4108082984" sldId="3444"/>
            <ac:spMk id="43" creationId="{3A6EEAF5-5152-AEAC-D350-112A6BE75CDF}"/>
          </ac:spMkLst>
        </pc:spChg>
        <pc:spChg chg="mod">
          <ac:chgData name="Aurelien Domont" userId="6da7715ce44349b3" providerId="LiveId" clId="{CC134F50-F44D-438B-BCFD-DEF0402A34F8}" dt="2025-03-05T04:56:13.368" v="3463" actId="12"/>
          <ac:spMkLst>
            <pc:docMk/>
            <pc:sldMk cId="4108082984" sldId="3444"/>
            <ac:spMk id="44" creationId="{F77B5F8E-ED79-1ED2-D4DD-4AAC528E7EDE}"/>
          </ac:spMkLst>
        </pc:spChg>
        <pc:spChg chg="mod">
          <ac:chgData name="Aurelien Domont" userId="6da7715ce44349b3" providerId="LiveId" clId="{CC134F50-F44D-438B-BCFD-DEF0402A34F8}" dt="2025-03-05T04:56:11.536" v="3462" actId="12"/>
          <ac:spMkLst>
            <pc:docMk/>
            <pc:sldMk cId="4108082984" sldId="3444"/>
            <ac:spMk id="45" creationId="{338D12CE-D68F-5B5D-1574-6643DD0A8004}"/>
          </ac:spMkLst>
        </pc:spChg>
        <pc:spChg chg="mod">
          <ac:chgData name="Aurelien Domont" userId="6da7715ce44349b3" providerId="LiveId" clId="{CC134F50-F44D-438B-BCFD-DEF0402A34F8}" dt="2025-03-05T04:56:15.071" v="3464" actId="12"/>
          <ac:spMkLst>
            <pc:docMk/>
            <pc:sldMk cId="4108082984" sldId="3444"/>
            <ac:spMk id="46" creationId="{695E68FB-6ECF-C66A-85D0-BF23A91E2B08}"/>
          </ac:spMkLst>
        </pc:spChg>
        <pc:spChg chg="del mod">
          <ac:chgData name="Aurelien Domont" userId="6da7715ce44349b3" providerId="LiveId" clId="{CC134F50-F44D-438B-BCFD-DEF0402A34F8}" dt="2025-03-05T04:26:58.484" v="2825" actId="478"/>
          <ac:spMkLst>
            <pc:docMk/>
            <pc:sldMk cId="4108082984" sldId="3444"/>
            <ac:spMk id="47" creationId="{BB487B8E-1CD7-CF08-F82B-91FC6ADBEB70}"/>
          </ac:spMkLst>
        </pc:spChg>
        <pc:spChg chg="mod">
          <ac:chgData name="Aurelien Domont" userId="6da7715ce44349b3" providerId="LiveId" clId="{CC134F50-F44D-438B-BCFD-DEF0402A34F8}" dt="2025-03-05T04:38:59.540" v="3138" actId="404"/>
          <ac:spMkLst>
            <pc:docMk/>
            <pc:sldMk cId="4108082984" sldId="3444"/>
            <ac:spMk id="48" creationId="{4374E862-576E-9D1A-4CE5-B580CF54A8E1}"/>
          </ac:spMkLst>
        </pc:spChg>
        <pc:spChg chg="add del mod">
          <ac:chgData name="Aurelien Domont" userId="6da7715ce44349b3" providerId="LiveId" clId="{CC134F50-F44D-438B-BCFD-DEF0402A34F8}" dt="2025-03-05T04:29:31.576" v="2861" actId="478"/>
          <ac:spMkLst>
            <pc:docMk/>
            <pc:sldMk cId="4108082984" sldId="3444"/>
            <ac:spMk id="49" creationId="{C1BAA6F7-F896-D829-A48E-CB05428C16C1}"/>
          </ac:spMkLst>
        </pc:spChg>
        <pc:spChg chg="add mod">
          <ac:chgData name="Aurelien Domont" userId="6da7715ce44349b3" providerId="LiveId" clId="{CC134F50-F44D-438B-BCFD-DEF0402A34F8}" dt="2025-03-05T04:56:16.642" v="3465" actId="12"/>
          <ac:spMkLst>
            <pc:docMk/>
            <pc:sldMk cId="4108082984" sldId="3444"/>
            <ac:spMk id="50" creationId="{4F75641D-9C14-6198-E796-7DEB3CC4D10F}"/>
          </ac:spMkLst>
        </pc:spChg>
        <pc:spChg chg="mod">
          <ac:chgData name="Aurelien Domont" userId="6da7715ce44349b3" providerId="LiveId" clId="{CC134F50-F44D-438B-BCFD-DEF0402A34F8}" dt="2025-03-05T04:39:28.769" v="3143" actId="571"/>
          <ac:spMkLst>
            <pc:docMk/>
            <pc:sldMk cId="4108082984" sldId="3444"/>
            <ac:spMk id="52" creationId="{BCB99B12-6D1B-D1BF-B6B8-238B7F62913D}"/>
          </ac:spMkLst>
        </pc:spChg>
        <pc:spChg chg="mod">
          <ac:chgData name="Aurelien Domont" userId="6da7715ce44349b3" providerId="LiveId" clId="{CC134F50-F44D-438B-BCFD-DEF0402A34F8}" dt="2025-03-05T04:39:32.943" v="3145" actId="20577"/>
          <ac:spMkLst>
            <pc:docMk/>
            <pc:sldMk cId="4108082984" sldId="3444"/>
            <ac:spMk id="53" creationId="{EF32C958-4185-C82E-2BFF-6E2868C0B9AD}"/>
          </ac:spMkLst>
        </pc:spChg>
        <pc:spChg chg="add mod">
          <ac:chgData name="Aurelien Domont" userId="6da7715ce44349b3" providerId="LiveId" clId="{CC134F50-F44D-438B-BCFD-DEF0402A34F8}" dt="2025-03-05T04:55:57.185" v="3460" actId="20577"/>
          <ac:spMkLst>
            <pc:docMk/>
            <pc:sldMk cId="4108082984" sldId="3444"/>
            <ac:spMk id="54" creationId="{CF833F9B-99F9-0526-179F-7255F0D79D93}"/>
          </ac:spMkLst>
        </pc:spChg>
        <pc:grpChg chg="add mod">
          <ac:chgData name="Aurelien Domont" userId="6da7715ce44349b3" providerId="LiveId" clId="{CC134F50-F44D-438B-BCFD-DEF0402A34F8}" dt="2025-03-05T04:27:44.712" v="2833" actId="1076"/>
          <ac:grpSpMkLst>
            <pc:docMk/>
            <pc:sldMk cId="4108082984" sldId="3444"/>
            <ac:grpSpMk id="7" creationId="{74FBE12B-FC05-6F11-EE9A-CC7AB7A8155B}"/>
          </ac:grpSpMkLst>
        </pc:grpChg>
        <pc:grpChg chg="add mod">
          <ac:chgData name="Aurelien Domont" userId="6da7715ce44349b3" providerId="LiveId" clId="{CC134F50-F44D-438B-BCFD-DEF0402A34F8}" dt="2025-03-05T04:27:53.489" v="2836" actId="1076"/>
          <ac:grpSpMkLst>
            <pc:docMk/>
            <pc:sldMk cId="4108082984" sldId="3444"/>
            <ac:grpSpMk id="10" creationId="{5167D434-2C4A-5860-FB63-BA2666C89B0B}"/>
          </ac:grpSpMkLst>
        </pc:grpChg>
        <pc:grpChg chg="add del mod">
          <ac:chgData name="Aurelien Domont" userId="6da7715ce44349b3" providerId="LiveId" clId="{CC134F50-F44D-438B-BCFD-DEF0402A34F8}" dt="2025-03-05T04:39:27.200" v="3142" actId="478"/>
          <ac:grpSpMkLst>
            <pc:docMk/>
            <pc:sldMk cId="4108082984" sldId="3444"/>
            <ac:grpSpMk id="13" creationId="{59B56255-959A-1B58-56B9-1D3587E86665}"/>
          </ac:grpSpMkLst>
        </pc:grpChg>
        <pc:grpChg chg="add mod">
          <ac:chgData name="Aurelien Domont" userId="6da7715ce44349b3" providerId="LiveId" clId="{CC134F50-F44D-438B-BCFD-DEF0402A34F8}" dt="2025-03-05T04:39:17.011" v="3140" actId="14100"/>
          <ac:grpSpMkLst>
            <pc:docMk/>
            <pc:sldMk cId="4108082984" sldId="3444"/>
            <ac:grpSpMk id="20" creationId="{FD62D662-7DA3-AA72-D0EE-09EB098C48A3}"/>
          </ac:grpSpMkLst>
        </pc:grpChg>
        <pc:grpChg chg="add mod">
          <ac:chgData name="Aurelien Domont" userId="6da7715ce44349b3" providerId="LiveId" clId="{CC134F50-F44D-438B-BCFD-DEF0402A34F8}" dt="2025-03-05T04:27:59.951" v="2842" actId="571"/>
          <ac:grpSpMkLst>
            <pc:docMk/>
            <pc:sldMk cId="4108082984" sldId="3444"/>
            <ac:grpSpMk id="25" creationId="{839D8EB3-C656-1103-6C5C-015E99AF26C8}"/>
          </ac:grpSpMkLst>
        </pc:grpChg>
        <pc:grpChg chg="add mod">
          <ac:chgData name="Aurelien Domont" userId="6da7715ce44349b3" providerId="LiveId" clId="{CC134F50-F44D-438B-BCFD-DEF0402A34F8}" dt="2025-03-05T04:39:04.173" v="3139" actId="1035"/>
          <ac:grpSpMkLst>
            <pc:docMk/>
            <pc:sldMk cId="4108082984" sldId="3444"/>
            <ac:grpSpMk id="28" creationId="{47F3E6BA-A9E9-5291-AD68-CCA9D5101AA6}"/>
          </ac:grpSpMkLst>
        </pc:grpChg>
        <pc:grpChg chg="mod">
          <ac:chgData name="Aurelien Domont" userId="6da7715ce44349b3" providerId="LiveId" clId="{CC134F50-F44D-438B-BCFD-DEF0402A34F8}" dt="2025-03-05T04:26:54.206" v="2824" actId="14100"/>
          <ac:grpSpMkLst>
            <pc:docMk/>
            <pc:sldMk cId="4108082984" sldId="3444"/>
            <ac:grpSpMk id="30" creationId="{1EC1325B-8625-B632-010F-1EB7914D42C5}"/>
          </ac:grpSpMkLst>
        </pc:grpChg>
        <pc:grpChg chg="del">
          <ac:chgData name="Aurelien Domont" userId="6da7715ce44349b3" providerId="LiveId" clId="{CC134F50-F44D-438B-BCFD-DEF0402A34F8}" dt="2025-03-05T04:26:58.484" v="2825" actId="478"/>
          <ac:grpSpMkLst>
            <pc:docMk/>
            <pc:sldMk cId="4108082984" sldId="3444"/>
            <ac:grpSpMk id="31" creationId="{F649786D-89A4-8ACE-6555-F80F1C75DCB0}"/>
          </ac:grpSpMkLst>
        </pc:grpChg>
        <pc:grpChg chg="del mod">
          <ac:chgData name="Aurelien Domont" userId="6da7715ce44349b3" providerId="LiveId" clId="{CC134F50-F44D-438B-BCFD-DEF0402A34F8}" dt="2025-03-05T04:26:58.484" v="2825" actId="478"/>
          <ac:grpSpMkLst>
            <pc:docMk/>
            <pc:sldMk cId="4108082984" sldId="3444"/>
            <ac:grpSpMk id="34" creationId="{184DB203-A9D8-7F9E-BBF5-EAD854089124}"/>
          </ac:grpSpMkLst>
        </pc:grpChg>
        <pc:grpChg chg="del">
          <ac:chgData name="Aurelien Domont" userId="6da7715ce44349b3" providerId="LiveId" clId="{CC134F50-F44D-438B-BCFD-DEF0402A34F8}" dt="2025-03-05T04:26:58.484" v="2825" actId="478"/>
          <ac:grpSpMkLst>
            <pc:docMk/>
            <pc:sldMk cId="4108082984" sldId="3444"/>
            <ac:grpSpMk id="37" creationId="{CE4C391A-6D4A-E9CE-6B8F-225037430D5F}"/>
          </ac:grpSpMkLst>
        </pc:grpChg>
        <pc:grpChg chg="del">
          <ac:chgData name="Aurelien Domont" userId="6da7715ce44349b3" providerId="LiveId" clId="{CC134F50-F44D-438B-BCFD-DEF0402A34F8}" dt="2025-03-05T04:27:00.382" v="2826" actId="478"/>
          <ac:grpSpMkLst>
            <pc:docMk/>
            <pc:sldMk cId="4108082984" sldId="3444"/>
            <ac:grpSpMk id="40" creationId="{B6814BF6-4F57-4BAC-4DC1-02BA59D5404F}"/>
          </ac:grpSpMkLst>
        </pc:grpChg>
        <pc:grpChg chg="add mod">
          <ac:chgData name="Aurelien Domont" userId="6da7715ce44349b3" providerId="LiveId" clId="{CC134F50-F44D-438B-BCFD-DEF0402A34F8}" dt="2025-03-05T04:39:31.080" v="3144" actId="1076"/>
          <ac:grpSpMkLst>
            <pc:docMk/>
            <pc:sldMk cId="4108082984" sldId="3444"/>
            <ac:grpSpMk id="51" creationId="{F62D39BF-C17E-FBA2-422E-271A801F67A6}"/>
          </ac:grpSpMkLst>
        </pc:grpChg>
      </pc:sldChg>
      <pc:sldChg chg="addSp delSp modSp add mod">
        <pc:chgData name="Aurelien Domont" userId="6da7715ce44349b3" providerId="LiveId" clId="{CC134F50-F44D-438B-BCFD-DEF0402A34F8}" dt="2025-03-05T05:01:53.714" v="3994"/>
        <pc:sldMkLst>
          <pc:docMk/>
          <pc:sldMk cId="3335075611" sldId="3445"/>
        </pc:sldMkLst>
        <pc:spChg chg="mod">
          <ac:chgData name="Aurelien Domont" userId="6da7715ce44349b3" providerId="LiveId" clId="{CC134F50-F44D-438B-BCFD-DEF0402A34F8}" dt="2025-03-05T05:01:53.454" v="3881" actId="948"/>
          <ac:spMkLst>
            <pc:docMk/>
            <pc:sldMk cId="3335075611" sldId="3445"/>
            <ac:spMk id="2" creationId="{CB5DA0E1-259A-DC72-58E7-D4BD038429DF}"/>
          </ac:spMkLst>
        </pc:spChg>
        <pc:spChg chg="mod">
          <ac:chgData name="Aurelien Domont" userId="6da7715ce44349b3" providerId="LiveId" clId="{CC134F50-F44D-438B-BCFD-DEF0402A34F8}" dt="2025-03-05T05:01:52.681" v="3547" actId="790"/>
          <ac:spMkLst>
            <pc:docMk/>
            <pc:sldMk cId="3335075611" sldId="3445"/>
            <ac:spMk id="3" creationId="{052E6BBC-24AC-EA9F-9787-B3337CD953AC}"/>
          </ac:spMkLst>
        </pc:spChg>
        <pc:spChg chg="mod">
          <ac:chgData name="Aurelien Domont" userId="6da7715ce44349b3" providerId="LiveId" clId="{CC134F50-F44D-438B-BCFD-DEF0402A34F8}" dt="2025-03-05T05:01:52.687" v="3550" actId="139"/>
          <ac:spMkLst>
            <pc:docMk/>
            <pc:sldMk cId="3335075611" sldId="3445"/>
            <ac:spMk id="4" creationId="{26D4C6C0-44F8-29AE-3467-FFCA7A887F25}"/>
          </ac:spMkLst>
        </pc:spChg>
        <pc:spChg chg="add del mod modVis">
          <ac:chgData name="Aurelien Domont" userId="6da7715ce44349b3" providerId="LiveId" clId="{CC134F50-F44D-438B-BCFD-DEF0402A34F8}" dt="2025-03-05T02:28:46.457" v="1245"/>
          <ac:spMkLst>
            <pc:docMk/>
            <pc:sldMk cId="3335075611" sldId="3445"/>
            <ac:spMk id="6" creationId="{A0C978AA-DCEB-4A25-C973-AC491C625D98}"/>
          </ac:spMkLst>
        </pc:spChg>
        <pc:spChg chg="mod">
          <ac:chgData name="Aurelien Domont" userId="6da7715ce44349b3" providerId="LiveId" clId="{CC134F50-F44D-438B-BCFD-DEF0402A34F8}" dt="2025-03-05T05:01:52.692" v="3553" actId="139"/>
          <ac:spMkLst>
            <pc:docMk/>
            <pc:sldMk cId="3335075611" sldId="3445"/>
            <ac:spMk id="9" creationId="{D70FFA93-5358-2A87-0CE7-315137067BA9}"/>
          </ac:spMkLst>
        </pc:spChg>
        <pc:spChg chg="mod">
          <ac:chgData name="Aurelien Domont" userId="6da7715ce44349b3" providerId="LiveId" clId="{CC134F50-F44D-438B-BCFD-DEF0402A34F8}" dt="2025-03-05T05:01:52.698" v="3556" actId="139"/>
          <ac:spMkLst>
            <pc:docMk/>
            <pc:sldMk cId="3335075611" sldId="3445"/>
            <ac:spMk id="12" creationId="{2C5129FF-FF00-5F58-8F9C-190D12A14DE7}"/>
          </ac:spMkLst>
        </pc:spChg>
        <pc:spChg chg="mod">
          <ac:chgData name="Aurelien Domont" userId="6da7715ce44349b3" providerId="LiveId" clId="{CC134F50-F44D-438B-BCFD-DEF0402A34F8}" dt="2025-03-05T05:01:52.700" v="3557" actId="790"/>
          <ac:spMkLst>
            <pc:docMk/>
            <pc:sldMk cId="3335075611" sldId="3445"/>
            <ac:spMk id="13" creationId="{061686C4-7ABF-4827-B7EE-882ED6B9D0A6}"/>
          </ac:spMkLst>
        </pc:spChg>
        <pc:spChg chg="add del mod modVis">
          <ac:chgData name="Aurelien Domont" userId="6da7715ce44349b3" providerId="LiveId" clId="{CC134F50-F44D-438B-BCFD-DEF0402A34F8}" dt="2025-03-05T02:29:54.199" v="1274"/>
          <ac:spMkLst>
            <pc:docMk/>
            <pc:sldMk cId="3335075611" sldId="3445"/>
            <ac:spMk id="15" creationId="{724A0A9D-EF4A-D60E-3C02-3A964ADF45A2}"/>
          </ac:spMkLst>
        </pc:spChg>
        <pc:spChg chg="add del mod modVis">
          <ac:chgData name="Aurelien Domont" userId="6da7715ce44349b3" providerId="LiveId" clId="{CC134F50-F44D-438B-BCFD-DEF0402A34F8}" dt="2025-03-05T02:29:56.002" v="1303"/>
          <ac:spMkLst>
            <pc:docMk/>
            <pc:sldMk cId="3335075611" sldId="3445"/>
            <ac:spMk id="16" creationId="{29BC5A20-A254-5AA4-B7BB-EF051ECE0126}"/>
          </ac:spMkLst>
        </pc:spChg>
        <pc:spChg chg="add del mod modVis">
          <ac:chgData name="Aurelien Domont" userId="6da7715ce44349b3" providerId="LiveId" clId="{CC134F50-F44D-438B-BCFD-DEF0402A34F8}" dt="2025-03-05T02:29:56.715" v="1329"/>
          <ac:spMkLst>
            <pc:docMk/>
            <pc:sldMk cId="3335075611" sldId="3445"/>
            <ac:spMk id="17" creationId="{9AF4D6C4-DAFB-FF14-368C-AC3C40A84444}"/>
          </ac:spMkLst>
        </pc:spChg>
        <pc:spChg chg="add del mod">
          <ac:chgData name="Aurelien Domont" userId="6da7715ce44349b3" providerId="LiveId" clId="{CC134F50-F44D-438B-BCFD-DEF0402A34F8}" dt="2025-03-05T02:32:52.110" v="1373" actId="478"/>
          <ac:spMkLst>
            <pc:docMk/>
            <pc:sldMk cId="3335075611" sldId="3445"/>
            <ac:spMk id="18" creationId="{B0B550A4-BF6A-52EA-0F66-D32ADA863815}"/>
          </ac:spMkLst>
        </pc:spChg>
        <pc:spChg chg="mod">
          <ac:chgData name="Aurelien Domont" userId="6da7715ce44349b3" providerId="LiveId" clId="{CC134F50-F44D-438B-BCFD-DEF0402A34F8}" dt="2025-03-05T05:01:52.707" v="3558" actId="790"/>
          <ac:spMkLst>
            <pc:docMk/>
            <pc:sldMk cId="3335075611" sldId="3445"/>
            <ac:spMk id="19" creationId="{C3FF3B4C-CE60-428F-EDB8-2D692FC5FE81}"/>
          </ac:spMkLst>
        </pc:spChg>
        <pc:spChg chg="mod">
          <ac:chgData name="Aurelien Domont" userId="6da7715ce44349b3" providerId="LiveId" clId="{CC134F50-F44D-438B-BCFD-DEF0402A34F8}" dt="2025-03-05T05:01:52.711" v="3559" actId="790"/>
          <ac:spMkLst>
            <pc:docMk/>
            <pc:sldMk cId="3335075611" sldId="3445"/>
            <ac:spMk id="20" creationId="{9FC54470-D7D4-99BB-2EAF-52BD3C0FD69A}"/>
          </ac:spMkLst>
        </pc:spChg>
        <pc:spChg chg="mod">
          <ac:chgData name="Aurelien Domont" userId="6da7715ce44349b3" providerId="LiveId" clId="{CC134F50-F44D-438B-BCFD-DEF0402A34F8}" dt="2025-03-05T05:01:52.717" v="3560" actId="790"/>
          <ac:spMkLst>
            <pc:docMk/>
            <pc:sldMk cId="3335075611" sldId="3445"/>
            <ac:spMk id="22" creationId="{00F90C34-D15D-BD14-0524-4BB52F8DC3A2}"/>
          </ac:spMkLst>
        </pc:spChg>
        <pc:spChg chg="mod">
          <ac:chgData name="Aurelien Domont" userId="6da7715ce44349b3" providerId="LiveId" clId="{CC134F50-F44D-438B-BCFD-DEF0402A34F8}" dt="2025-03-05T05:01:52.720" v="3561" actId="790"/>
          <ac:spMkLst>
            <pc:docMk/>
            <pc:sldMk cId="3335075611" sldId="3445"/>
            <ac:spMk id="23" creationId="{144EDC32-4C61-7B6F-6912-8D92459C6DD5}"/>
          </ac:spMkLst>
        </pc:spChg>
        <pc:spChg chg="add del mod modVis">
          <ac:chgData name="Aurelien Domont" userId="6da7715ce44349b3" providerId="LiveId" clId="{CC134F50-F44D-438B-BCFD-DEF0402A34F8}" dt="2025-03-05T05:01:53.713" v="3992"/>
          <ac:spMkLst>
            <pc:docMk/>
            <pc:sldMk cId="3335075611" sldId="3445"/>
            <ac:spMk id="24" creationId="{AC8930F5-EEAD-6E0E-D5F7-5F864CED0879}"/>
          </ac:spMkLst>
        </pc:spChg>
        <pc:spChg chg="mod">
          <ac:chgData name="Aurelien Domont" userId="6da7715ce44349b3" providerId="LiveId" clId="{CC134F50-F44D-438B-BCFD-DEF0402A34F8}" dt="2025-03-05T05:01:52.726" v="3562" actId="790"/>
          <ac:spMkLst>
            <pc:docMk/>
            <pc:sldMk cId="3335075611" sldId="3445"/>
            <ac:spMk id="26" creationId="{15F939AD-0679-1EFF-BCA6-B5DEFB265A63}"/>
          </ac:spMkLst>
        </pc:spChg>
        <pc:spChg chg="mod">
          <ac:chgData name="Aurelien Domont" userId="6da7715ce44349b3" providerId="LiveId" clId="{CC134F50-F44D-438B-BCFD-DEF0402A34F8}" dt="2025-03-05T05:01:52.728" v="3563" actId="790"/>
          <ac:spMkLst>
            <pc:docMk/>
            <pc:sldMk cId="3335075611" sldId="3445"/>
            <ac:spMk id="27" creationId="{3FB29EC2-48AE-3A3D-FC56-2399CB22D0D5}"/>
          </ac:spMkLst>
        </pc:spChg>
        <pc:spChg chg="mod">
          <ac:chgData name="Aurelien Domont" userId="6da7715ce44349b3" providerId="LiveId" clId="{CC134F50-F44D-438B-BCFD-DEF0402A34F8}" dt="2025-03-05T05:01:52.733" v="3564" actId="790"/>
          <ac:spMkLst>
            <pc:docMk/>
            <pc:sldMk cId="3335075611" sldId="3445"/>
            <ac:spMk id="29" creationId="{18C03A1B-7EF4-4238-B5AF-525C71C5D099}"/>
          </ac:spMkLst>
        </pc:spChg>
        <pc:spChg chg="mod">
          <ac:chgData name="Aurelien Domont" userId="6da7715ce44349b3" providerId="LiveId" clId="{CC134F50-F44D-438B-BCFD-DEF0402A34F8}" dt="2025-03-05T05:01:52.735" v="3565" actId="790"/>
          <ac:spMkLst>
            <pc:docMk/>
            <pc:sldMk cId="3335075611" sldId="3445"/>
            <ac:spMk id="48" creationId="{36B2901A-F6F6-CC39-D906-8F52AD74A0F0}"/>
          </ac:spMkLst>
        </pc:spChg>
        <pc:spChg chg="mod">
          <ac:chgData name="Aurelien Domont" userId="6da7715ce44349b3" providerId="LiveId" clId="{CC134F50-F44D-438B-BCFD-DEF0402A34F8}" dt="2025-03-05T05:01:52.739" v="3566" actId="790"/>
          <ac:spMkLst>
            <pc:docMk/>
            <pc:sldMk cId="3335075611" sldId="3445"/>
            <ac:spMk id="49" creationId="{00188142-ED80-72C8-AE9C-A1AEB60CDC37}"/>
          </ac:spMkLst>
        </pc:spChg>
        <pc:graphicFrameChg chg="mod">
          <ac:chgData name="Aurelien Domont" userId="6da7715ce44349b3" providerId="LiveId" clId="{CC134F50-F44D-438B-BCFD-DEF0402A34F8}" dt="2025-03-05T05:01:53.714" v="3994"/>
          <ac:graphicFrameMkLst>
            <pc:docMk/>
            <pc:sldMk cId="3335075611" sldId="3445"/>
            <ac:graphicFrameMk id="5" creationId="{CC80DD5F-0299-5017-2030-A96D7F30780F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98409621" sldId="344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67731637" sldId="3446"/>
        </pc:sldMkLst>
      </pc:sldChg>
      <pc:sldChg chg="addSp delSp modSp add mod">
        <pc:chgData name="Aurelien Domont" userId="6da7715ce44349b3" providerId="LiveId" clId="{CC134F50-F44D-438B-BCFD-DEF0402A34F8}" dt="2025-03-05T05:01:53.748" v="4006"/>
        <pc:sldMkLst>
          <pc:docMk/>
          <pc:sldMk cId="3231228771" sldId="3446"/>
        </pc:sldMkLst>
        <pc:spChg chg="mod">
          <ac:chgData name="Aurelien Domont" userId="6da7715ce44349b3" providerId="LiveId" clId="{CC134F50-F44D-438B-BCFD-DEF0402A34F8}" dt="2025-03-05T05:01:53.576" v="3944" actId="948"/>
          <ac:spMkLst>
            <pc:docMk/>
            <pc:sldMk cId="3231228771" sldId="3446"/>
            <ac:spMk id="2" creationId="{9C528016-772B-5C37-6043-862202A2B4F7}"/>
          </ac:spMkLst>
        </pc:spChg>
        <pc:spChg chg="mod">
          <ac:chgData name="Aurelien Domont" userId="6da7715ce44349b3" providerId="LiveId" clId="{CC134F50-F44D-438B-BCFD-DEF0402A34F8}" dt="2025-03-05T05:01:52.743" v="3568" actId="790"/>
          <ac:spMkLst>
            <pc:docMk/>
            <pc:sldMk cId="3231228771" sldId="3446"/>
            <ac:spMk id="3" creationId="{3D183164-0C01-6BA9-9649-F3E9A2237C21}"/>
          </ac:spMkLst>
        </pc:spChg>
        <pc:spChg chg="mod">
          <ac:chgData name="Aurelien Domont" userId="6da7715ce44349b3" providerId="LiveId" clId="{CC134F50-F44D-438B-BCFD-DEF0402A34F8}" dt="2025-03-05T05:01:52.748" v="3571" actId="139"/>
          <ac:spMkLst>
            <pc:docMk/>
            <pc:sldMk cId="3231228771" sldId="3446"/>
            <ac:spMk id="4" creationId="{455057FF-FC18-73C9-0440-F1ACB41598A2}"/>
          </ac:spMkLst>
        </pc:spChg>
        <pc:spChg chg="add del mod modVis">
          <ac:chgData name="Aurelien Domont" userId="6da7715ce44349b3" providerId="LiveId" clId="{CC134F50-F44D-438B-BCFD-DEF0402A34F8}" dt="2025-03-05T02:30:02.433" v="1357"/>
          <ac:spMkLst>
            <pc:docMk/>
            <pc:sldMk cId="3231228771" sldId="3446"/>
            <ac:spMk id="6" creationId="{2BD4D5A9-A952-0482-443C-007140864E75}"/>
          </ac:spMkLst>
        </pc:spChg>
        <pc:spChg chg="mod">
          <ac:chgData name="Aurelien Domont" userId="6da7715ce44349b3" providerId="LiveId" clId="{CC134F50-F44D-438B-BCFD-DEF0402A34F8}" dt="2025-03-05T05:01:52.752" v="3574" actId="139"/>
          <ac:spMkLst>
            <pc:docMk/>
            <pc:sldMk cId="3231228771" sldId="3446"/>
            <ac:spMk id="9" creationId="{198153EF-E983-9FE3-E047-5DA07DE7FD3A}"/>
          </ac:spMkLst>
        </pc:spChg>
        <pc:spChg chg="mod">
          <ac:chgData name="Aurelien Domont" userId="6da7715ce44349b3" providerId="LiveId" clId="{CC134F50-F44D-438B-BCFD-DEF0402A34F8}" dt="2025-03-05T05:01:52.757" v="3577" actId="139"/>
          <ac:spMkLst>
            <pc:docMk/>
            <pc:sldMk cId="3231228771" sldId="3446"/>
            <ac:spMk id="12" creationId="{0DB96B54-8443-720A-828D-377E142F5189}"/>
          </ac:spMkLst>
        </pc:spChg>
        <pc:spChg chg="mod">
          <ac:chgData name="Aurelien Domont" userId="6da7715ce44349b3" providerId="LiveId" clId="{CC134F50-F44D-438B-BCFD-DEF0402A34F8}" dt="2025-03-05T05:01:52.759" v="3578" actId="790"/>
          <ac:spMkLst>
            <pc:docMk/>
            <pc:sldMk cId="3231228771" sldId="3446"/>
            <ac:spMk id="13" creationId="{D5BA1D01-BE46-C67D-DA0F-23A24BB16433}"/>
          </ac:spMkLst>
        </pc:spChg>
        <pc:spChg chg="add del mod modVis">
          <ac:chgData name="Aurelien Domont" userId="6da7715ce44349b3" providerId="LiveId" clId="{CC134F50-F44D-438B-BCFD-DEF0402A34F8}" dt="2025-03-05T05:01:53.746" v="4004"/>
          <ac:spMkLst>
            <pc:docMk/>
            <pc:sldMk cId="3231228771" sldId="3446"/>
            <ac:spMk id="15" creationId="{06499037-48FF-ADD9-A7B4-B1C44AEB71E8}"/>
          </ac:spMkLst>
        </pc:spChg>
        <pc:spChg chg="mod">
          <ac:chgData name="Aurelien Domont" userId="6da7715ce44349b3" providerId="LiveId" clId="{CC134F50-F44D-438B-BCFD-DEF0402A34F8}" dt="2025-03-05T05:01:52.762" v="3579" actId="790"/>
          <ac:spMkLst>
            <pc:docMk/>
            <pc:sldMk cId="3231228771" sldId="3446"/>
            <ac:spMk id="19" creationId="{FC9E6193-7045-4F56-90B2-B1BB55955269}"/>
          </ac:spMkLst>
        </pc:spChg>
        <pc:spChg chg="mod">
          <ac:chgData name="Aurelien Domont" userId="6da7715ce44349b3" providerId="LiveId" clId="{CC134F50-F44D-438B-BCFD-DEF0402A34F8}" dt="2025-03-05T05:01:52.764" v="3580" actId="790"/>
          <ac:spMkLst>
            <pc:docMk/>
            <pc:sldMk cId="3231228771" sldId="3446"/>
            <ac:spMk id="20" creationId="{D8605697-B69A-6C16-AD94-B88996ED19E9}"/>
          </ac:spMkLst>
        </pc:spChg>
        <pc:spChg chg="mod">
          <ac:chgData name="Aurelien Domont" userId="6da7715ce44349b3" providerId="LiveId" clId="{CC134F50-F44D-438B-BCFD-DEF0402A34F8}" dt="2025-03-05T05:01:52.768" v="3581" actId="790"/>
          <ac:spMkLst>
            <pc:docMk/>
            <pc:sldMk cId="3231228771" sldId="3446"/>
            <ac:spMk id="22" creationId="{8D707F44-C563-5CAB-C3AC-E35842416809}"/>
          </ac:spMkLst>
        </pc:spChg>
        <pc:spChg chg="del">
          <ac:chgData name="Aurelien Domont" userId="6da7715ce44349b3" providerId="LiveId" clId="{CC134F50-F44D-438B-BCFD-DEF0402A34F8}" dt="2025-03-05T02:32:46.716" v="1372" actId="478"/>
          <ac:spMkLst>
            <pc:docMk/>
            <pc:sldMk cId="3231228771" sldId="3446"/>
            <ac:spMk id="23" creationId="{3AC45D34-0E4E-7B24-0BDF-DDE383D5487A}"/>
          </ac:spMkLst>
        </pc:spChg>
        <pc:spChg chg="del">
          <ac:chgData name="Aurelien Domont" userId="6da7715ce44349b3" providerId="LiveId" clId="{CC134F50-F44D-438B-BCFD-DEF0402A34F8}" dt="2025-03-05T02:32:46.716" v="1372" actId="478"/>
          <ac:spMkLst>
            <pc:docMk/>
            <pc:sldMk cId="3231228771" sldId="3446"/>
            <ac:spMk id="26" creationId="{0507B888-3C76-9E35-57BB-EF7D5C05F594}"/>
          </ac:spMkLst>
        </pc:spChg>
        <pc:spChg chg="add del">
          <ac:chgData name="Aurelien Domont" userId="6da7715ce44349b3" providerId="LiveId" clId="{CC134F50-F44D-438B-BCFD-DEF0402A34F8}" dt="2025-03-05T02:32:40.612" v="1371" actId="478"/>
          <ac:spMkLst>
            <pc:docMk/>
            <pc:sldMk cId="3231228771" sldId="3446"/>
            <ac:spMk id="27" creationId="{F37D90A8-4AE0-83D1-D7B1-600FB0E8FB05}"/>
          </ac:spMkLst>
        </pc:spChg>
        <pc:spChg chg="add del">
          <ac:chgData name="Aurelien Domont" userId="6da7715ce44349b3" providerId="LiveId" clId="{CC134F50-F44D-438B-BCFD-DEF0402A34F8}" dt="2025-03-05T02:32:40.612" v="1371" actId="478"/>
          <ac:spMkLst>
            <pc:docMk/>
            <pc:sldMk cId="3231228771" sldId="3446"/>
            <ac:spMk id="29" creationId="{9D075581-283B-CEB1-EB3B-AC78E091B6E5}"/>
          </ac:spMkLst>
        </pc:spChg>
        <pc:spChg chg="add del">
          <ac:chgData name="Aurelien Domont" userId="6da7715ce44349b3" providerId="LiveId" clId="{CC134F50-F44D-438B-BCFD-DEF0402A34F8}" dt="2025-03-05T02:32:40.612" v="1371" actId="478"/>
          <ac:spMkLst>
            <pc:docMk/>
            <pc:sldMk cId="3231228771" sldId="3446"/>
            <ac:spMk id="48" creationId="{F3149D68-506A-6AB9-7F53-6F46DED73CF7}"/>
          </ac:spMkLst>
        </pc:spChg>
        <pc:spChg chg="add del">
          <ac:chgData name="Aurelien Domont" userId="6da7715ce44349b3" providerId="LiveId" clId="{CC134F50-F44D-438B-BCFD-DEF0402A34F8}" dt="2025-03-05T02:32:40.612" v="1371" actId="478"/>
          <ac:spMkLst>
            <pc:docMk/>
            <pc:sldMk cId="3231228771" sldId="3446"/>
            <ac:spMk id="49" creationId="{A565FC86-7E7B-2F9B-3DFF-7676A64EA099}"/>
          </ac:spMkLst>
        </pc:spChg>
        <pc:graphicFrameChg chg="mod">
          <ac:chgData name="Aurelien Domont" userId="6da7715ce44349b3" providerId="LiveId" clId="{CC134F50-F44D-438B-BCFD-DEF0402A34F8}" dt="2025-03-05T05:01:53.748" v="4006"/>
          <ac:graphicFrameMkLst>
            <pc:docMk/>
            <pc:sldMk cId="3231228771" sldId="3446"/>
            <ac:graphicFrameMk id="5" creationId="{235D4664-AFFE-4C77-8802-26B485D2F82D}"/>
          </ac:graphicFrameMkLst>
        </pc:graphicFrameChg>
        <pc:cxnChg chg="add del">
          <ac:chgData name="Aurelien Domont" userId="6da7715ce44349b3" providerId="LiveId" clId="{CC134F50-F44D-438B-BCFD-DEF0402A34F8}" dt="2025-03-05T02:32:46.716" v="1372" actId="478"/>
          <ac:cxnSpMkLst>
            <pc:docMk/>
            <pc:sldMk cId="3231228771" sldId="3446"/>
            <ac:cxnSpMk id="25" creationId="{2ED98782-95E0-AE3F-30FD-140D9418DAC6}"/>
          </ac:cxnSpMkLst>
        </pc:cxnChg>
        <pc:cxnChg chg="add del">
          <ac:chgData name="Aurelien Domont" userId="6da7715ce44349b3" providerId="LiveId" clId="{CC134F50-F44D-438B-BCFD-DEF0402A34F8}" dt="2025-03-05T02:32:40.612" v="1371" actId="478"/>
          <ac:cxnSpMkLst>
            <pc:docMk/>
            <pc:sldMk cId="3231228771" sldId="3446"/>
            <ac:cxnSpMk id="28" creationId="{A71AE869-1900-B1F0-96ED-FA8E50F38D02}"/>
          </ac:cxnSpMkLst>
        </pc:cxnChg>
      </pc:sldChg>
      <pc:sldChg chg="addSp delSp modSp add mod">
        <pc:chgData name="Aurelien Domont" userId="6da7715ce44349b3" providerId="LiveId" clId="{CC134F50-F44D-438B-BCFD-DEF0402A34F8}" dt="2025-03-05T05:01:53.724" v="3998"/>
        <pc:sldMkLst>
          <pc:docMk/>
          <pc:sldMk cId="2172813556" sldId="3447"/>
        </pc:sldMkLst>
        <pc:spChg chg="mod">
          <ac:chgData name="Aurelien Domont" userId="6da7715ce44349b3" providerId="LiveId" clId="{CC134F50-F44D-438B-BCFD-DEF0402A34F8}" dt="2025-03-05T05:01:53.500" v="3902" actId="948"/>
          <ac:spMkLst>
            <pc:docMk/>
            <pc:sldMk cId="2172813556" sldId="3447"/>
            <ac:spMk id="2" creationId="{3EEAEB5C-49AA-160F-FA8E-436A9F862643}"/>
          </ac:spMkLst>
        </pc:spChg>
        <pc:spChg chg="mod">
          <ac:chgData name="Aurelien Domont" userId="6da7715ce44349b3" providerId="LiveId" clId="{CC134F50-F44D-438B-BCFD-DEF0402A34F8}" dt="2025-03-05T05:01:52.772" v="3583" actId="790"/>
          <ac:spMkLst>
            <pc:docMk/>
            <pc:sldMk cId="2172813556" sldId="3447"/>
            <ac:spMk id="3" creationId="{0DFA382B-09B6-86EC-FBE9-C671BAE06D9E}"/>
          </ac:spMkLst>
        </pc:spChg>
        <pc:spChg chg="mod">
          <ac:chgData name="Aurelien Domont" userId="6da7715ce44349b3" providerId="LiveId" clId="{CC134F50-F44D-438B-BCFD-DEF0402A34F8}" dt="2025-03-05T05:01:52.777" v="3586" actId="139"/>
          <ac:spMkLst>
            <pc:docMk/>
            <pc:sldMk cId="2172813556" sldId="3447"/>
            <ac:spMk id="4" creationId="{204EA123-862A-A6D6-53C1-DF5AE4C6E3B1}"/>
          </ac:spMkLst>
        </pc:spChg>
        <pc:spChg chg="add del mod modVis">
          <ac:chgData name="Aurelien Domont" userId="6da7715ce44349b3" providerId="LiveId" clId="{CC134F50-F44D-438B-BCFD-DEF0402A34F8}" dt="2025-03-05T02:40:59.571" v="1446"/>
          <ac:spMkLst>
            <pc:docMk/>
            <pc:sldMk cId="2172813556" sldId="3447"/>
            <ac:spMk id="6" creationId="{ACBFF8A0-C2D2-035F-6F11-D642FBCB7035}"/>
          </ac:spMkLst>
        </pc:spChg>
        <pc:spChg chg="mod">
          <ac:chgData name="Aurelien Domont" userId="6da7715ce44349b3" providerId="LiveId" clId="{CC134F50-F44D-438B-BCFD-DEF0402A34F8}" dt="2025-03-05T05:01:52.782" v="3589" actId="139"/>
          <ac:spMkLst>
            <pc:docMk/>
            <pc:sldMk cId="2172813556" sldId="3447"/>
            <ac:spMk id="9" creationId="{C48DCEE2-03C2-92EA-53AD-F17CBA8664F5}"/>
          </ac:spMkLst>
        </pc:spChg>
        <pc:spChg chg="mod">
          <ac:chgData name="Aurelien Domont" userId="6da7715ce44349b3" providerId="LiveId" clId="{CC134F50-F44D-438B-BCFD-DEF0402A34F8}" dt="2025-03-05T05:01:52.787" v="3592" actId="139"/>
          <ac:spMkLst>
            <pc:docMk/>
            <pc:sldMk cId="2172813556" sldId="3447"/>
            <ac:spMk id="12" creationId="{84F8B3C3-1EE1-AB98-74ED-56F075449ECE}"/>
          </ac:spMkLst>
        </pc:spChg>
        <pc:spChg chg="mod">
          <ac:chgData name="Aurelien Domont" userId="6da7715ce44349b3" providerId="LiveId" clId="{CC134F50-F44D-438B-BCFD-DEF0402A34F8}" dt="2025-03-05T05:01:52.788" v="3593" actId="790"/>
          <ac:spMkLst>
            <pc:docMk/>
            <pc:sldMk cId="2172813556" sldId="3447"/>
            <ac:spMk id="13" creationId="{69240EA0-7A16-76B3-66DC-3C03D830B14D}"/>
          </ac:spMkLst>
        </pc:spChg>
        <pc:spChg chg="add del mod modVis">
          <ac:chgData name="Aurelien Domont" userId="6da7715ce44349b3" providerId="LiveId" clId="{CC134F50-F44D-438B-BCFD-DEF0402A34F8}" dt="2025-03-05T02:41:00.951" v="1472"/>
          <ac:spMkLst>
            <pc:docMk/>
            <pc:sldMk cId="2172813556" sldId="3447"/>
            <ac:spMk id="15" creationId="{2308652C-43C5-F4C3-F532-BAEAECF9E217}"/>
          </ac:spMkLst>
        </pc:spChg>
        <pc:spChg chg="add del mod modVis">
          <ac:chgData name="Aurelien Domont" userId="6da7715ce44349b3" providerId="LiveId" clId="{CC134F50-F44D-438B-BCFD-DEF0402A34F8}" dt="2025-03-05T02:41:03.064" v="1499"/>
          <ac:spMkLst>
            <pc:docMk/>
            <pc:sldMk cId="2172813556" sldId="3447"/>
            <ac:spMk id="16" creationId="{314DC070-8B95-F6CF-A308-85B44E718589}"/>
          </ac:spMkLst>
        </pc:spChg>
        <pc:spChg chg="add del mod modVis">
          <ac:chgData name="Aurelien Domont" userId="6da7715ce44349b3" providerId="LiveId" clId="{CC134F50-F44D-438B-BCFD-DEF0402A34F8}" dt="2025-03-05T02:41:06.937" v="1525"/>
          <ac:spMkLst>
            <pc:docMk/>
            <pc:sldMk cId="2172813556" sldId="3447"/>
            <ac:spMk id="17" creationId="{4DD9E0DB-BAC7-851A-A9BE-4E623B29271E}"/>
          </ac:spMkLst>
        </pc:spChg>
        <pc:spChg chg="add del mod">
          <ac:chgData name="Aurelien Domont" userId="6da7715ce44349b3" providerId="LiveId" clId="{CC134F50-F44D-438B-BCFD-DEF0402A34F8}" dt="2025-03-05T02:42:49.257" v="1621" actId="478"/>
          <ac:spMkLst>
            <pc:docMk/>
            <pc:sldMk cId="2172813556" sldId="3447"/>
            <ac:spMk id="18" creationId="{E3C15571-AB98-7BC8-05D2-8933E970C0C9}"/>
          </ac:spMkLst>
        </pc:spChg>
        <pc:spChg chg="mod">
          <ac:chgData name="Aurelien Domont" userId="6da7715ce44349b3" providerId="LiveId" clId="{CC134F50-F44D-438B-BCFD-DEF0402A34F8}" dt="2025-03-05T05:01:52.792" v="3594" actId="790"/>
          <ac:spMkLst>
            <pc:docMk/>
            <pc:sldMk cId="2172813556" sldId="3447"/>
            <ac:spMk id="19" creationId="{71BC9264-C310-1707-83D4-6A124542F832}"/>
          </ac:spMkLst>
        </pc:spChg>
        <pc:spChg chg="mod">
          <ac:chgData name="Aurelien Domont" userId="6da7715ce44349b3" providerId="LiveId" clId="{CC134F50-F44D-438B-BCFD-DEF0402A34F8}" dt="2025-03-05T05:01:52.794" v="3595" actId="790"/>
          <ac:spMkLst>
            <pc:docMk/>
            <pc:sldMk cId="2172813556" sldId="3447"/>
            <ac:spMk id="20" creationId="{FC31C121-7712-5C2E-9F8F-5821CCA782B3}"/>
          </ac:spMkLst>
        </pc:spChg>
        <pc:spChg chg="mod">
          <ac:chgData name="Aurelien Domont" userId="6da7715ce44349b3" providerId="LiveId" clId="{CC134F50-F44D-438B-BCFD-DEF0402A34F8}" dt="2025-03-05T05:01:52.797" v="3596" actId="790"/>
          <ac:spMkLst>
            <pc:docMk/>
            <pc:sldMk cId="2172813556" sldId="3447"/>
            <ac:spMk id="22" creationId="{C852C0A0-9F5B-DFB2-F1D7-C2D816BB784A}"/>
          </ac:spMkLst>
        </pc:spChg>
        <pc:spChg chg="mod">
          <ac:chgData name="Aurelien Domont" userId="6da7715ce44349b3" providerId="LiveId" clId="{CC134F50-F44D-438B-BCFD-DEF0402A34F8}" dt="2025-03-05T05:01:52.799" v="3597" actId="790"/>
          <ac:spMkLst>
            <pc:docMk/>
            <pc:sldMk cId="2172813556" sldId="3447"/>
            <ac:spMk id="23" creationId="{A1C27E9E-CCA2-2275-1A63-32B510751F4C}"/>
          </ac:spMkLst>
        </pc:spChg>
        <pc:spChg chg="add del mod modVis">
          <ac:chgData name="Aurelien Domont" userId="6da7715ce44349b3" providerId="LiveId" clId="{CC134F50-F44D-438B-BCFD-DEF0402A34F8}" dt="2025-03-05T05:01:53.723" v="3996"/>
          <ac:spMkLst>
            <pc:docMk/>
            <pc:sldMk cId="2172813556" sldId="3447"/>
            <ac:spMk id="24" creationId="{D5357DED-714A-24E6-3532-993385A4AFFE}"/>
          </ac:spMkLst>
        </pc:spChg>
        <pc:spChg chg="mod">
          <ac:chgData name="Aurelien Domont" userId="6da7715ce44349b3" providerId="LiveId" clId="{CC134F50-F44D-438B-BCFD-DEF0402A34F8}" dt="2025-03-05T05:01:52.803" v="3598" actId="790"/>
          <ac:spMkLst>
            <pc:docMk/>
            <pc:sldMk cId="2172813556" sldId="3447"/>
            <ac:spMk id="26" creationId="{BF21478E-96D1-F40C-4AAC-1AFD842F0A6B}"/>
          </ac:spMkLst>
        </pc:spChg>
        <pc:spChg chg="mod">
          <ac:chgData name="Aurelien Domont" userId="6da7715ce44349b3" providerId="LiveId" clId="{CC134F50-F44D-438B-BCFD-DEF0402A34F8}" dt="2025-03-05T05:01:52.805" v="3599" actId="790"/>
          <ac:spMkLst>
            <pc:docMk/>
            <pc:sldMk cId="2172813556" sldId="3447"/>
            <ac:spMk id="27" creationId="{5448D9C3-45C7-24BC-7E01-3967F4B2F492}"/>
          </ac:spMkLst>
        </pc:spChg>
        <pc:spChg chg="mod">
          <ac:chgData name="Aurelien Domont" userId="6da7715ce44349b3" providerId="LiveId" clId="{CC134F50-F44D-438B-BCFD-DEF0402A34F8}" dt="2025-03-05T05:01:52.808" v="3600" actId="790"/>
          <ac:spMkLst>
            <pc:docMk/>
            <pc:sldMk cId="2172813556" sldId="3447"/>
            <ac:spMk id="29" creationId="{6DB48E52-0FD3-5818-D2D5-2068DE45A9C7}"/>
          </ac:spMkLst>
        </pc:spChg>
        <pc:spChg chg="mod">
          <ac:chgData name="Aurelien Domont" userId="6da7715ce44349b3" providerId="LiveId" clId="{CC134F50-F44D-438B-BCFD-DEF0402A34F8}" dt="2025-03-05T05:01:52.810" v="3601" actId="790"/>
          <ac:spMkLst>
            <pc:docMk/>
            <pc:sldMk cId="2172813556" sldId="3447"/>
            <ac:spMk id="48" creationId="{6369889A-BF13-D82F-0EC0-AF2807D3F40F}"/>
          </ac:spMkLst>
        </pc:spChg>
        <pc:spChg chg="mod">
          <ac:chgData name="Aurelien Domont" userId="6da7715ce44349b3" providerId="LiveId" clId="{CC134F50-F44D-438B-BCFD-DEF0402A34F8}" dt="2025-03-05T05:01:52.814" v="3602" actId="790"/>
          <ac:spMkLst>
            <pc:docMk/>
            <pc:sldMk cId="2172813556" sldId="3447"/>
            <ac:spMk id="49" creationId="{53422673-A407-01D8-72DE-9680E4DAD928}"/>
          </ac:spMkLst>
        </pc:spChg>
        <pc:graphicFrameChg chg="mod">
          <ac:chgData name="Aurelien Domont" userId="6da7715ce44349b3" providerId="LiveId" clId="{CC134F50-F44D-438B-BCFD-DEF0402A34F8}" dt="2025-03-05T05:01:53.724" v="3998"/>
          <ac:graphicFrameMkLst>
            <pc:docMk/>
            <pc:sldMk cId="2172813556" sldId="3447"/>
            <ac:graphicFrameMk id="5" creationId="{4B279EC9-F743-71E5-1C84-0FB3E506FE40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463979820" sldId="3447"/>
        </pc:sldMkLst>
      </pc:sldChg>
      <pc:sldChg chg="addSp delSp modSp add mod">
        <pc:chgData name="Aurelien Domont" userId="6da7715ce44349b3" providerId="LiveId" clId="{CC134F50-F44D-438B-BCFD-DEF0402A34F8}" dt="2025-03-05T05:01:53.737" v="4002"/>
        <pc:sldMkLst>
          <pc:docMk/>
          <pc:sldMk cId="976209474" sldId="3448"/>
        </pc:sldMkLst>
        <pc:spChg chg="mod">
          <ac:chgData name="Aurelien Domont" userId="6da7715ce44349b3" providerId="LiveId" clId="{CC134F50-F44D-438B-BCFD-DEF0402A34F8}" dt="2025-03-05T05:01:53.539" v="3923" actId="948"/>
          <ac:spMkLst>
            <pc:docMk/>
            <pc:sldMk cId="976209474" sldId="3448"/>
            <ac:spMk id="2" creationId="{D53E2D3D-2EBC-2138-E817-CD9BA617B5D0}"/>
          </ac:spMkLst>
        </pc:spChg>
        <pc:spChg chg="mod">
          <ac:chgData name="Aurelien Domont" userId="6da7715ce44349b3" providerId="LiveId" clId="{CC134F50-F44D-438B-BCFD-DEF0402A34F8}" dt="2025-03-05T05:01:52.818" v="3604" actId="790"/>
          <ac:spMkLst>
            <pc:docMk/>
            <pc:sldMk cId="976209474" sldId="3448"/>
            <ac:spMk id="3" creationId="{396FD4B3-3B6D-2999-9B77-AC30664C567B}"/>
          </ac:spMkLst>
        </pc:spChg>
        <pc:spChg chg="mod">
          <ac:chgData name="Aurelien Domont" userId="6da7715ce44349b3" providerId="LiveId" clId="{CC134F50-F44D-438B-BCFD-DEF0402A34F8}" dt="2025-03-05T05:01:52.823" v="3607" actId="139"/>
          <ac:spMkLst>
            <pc:docMk/>
            <pc:sldMk cId="976209474" sldId="3448"/>
            <ac:spMk id="4" creationId="{2E4FC963-94B2-5388-890D-9D5CFFB463E4}"/>
          </ac:spMkLst>
        </pc:spChg>
        <pc:spChg chg="add del mod modVis">
          <ac:chgData name="Aurelien Domont" userId="6da7715ce44349b3" providerId="LiveId" clId="{CC134F50-F44D-438B-BCFD-DEF0402A34F8}" dt="2025-03-05T02:41:14.306" v="1551"/>
          <ac:spMkLst>
            <pc:docMk/>
            <pc:sldMk cId="976209474" sldId="3448"/>
            <ac:spMk id="6" creationId="{0795E42C-ADA2-3B0C-1E03-9895B0D1F14B}"/>
          </ac:spMkLst>
        </pc:spChg>
        <pc:spChg chg="mod">
          <ac:chgData name="Aurelien Domont" userId="6da7715ce44349b3" providerId="LiveId" clId="{CC134F50-F44D-438B-BCFD-DEF0402A34F8}" dt="2025-03-05T05:01:52.828" v="3610" actId="139"/>
          <ac:spMkLst>
            <pc:docMk/>
            <pc:sldMk cId="976209474" sldId="3448"/>
            <ac:spMk id="9" creationId="{F06679ED-F6CA-C48F-FE52-0C56C822CA8F}"/>
          </ac:spMkLst>
        </pc:spChg>
        <pc:spChg chg="mod">
          <ac:chgData name="Aurelien Domont" userId="6da7715ce44349b3" providerId="LiveId" clId="{CC134F50-F44D-438B-BCFD-DEF0402A34F8}" dt="2025-03-05T05:01:52.833" v="3613" actId="139"/>
          <ac:spMkLst>
            <pc:docMk/>
            <pc:sldMk cId="976209474" sldId="3448"/>
            <ac:spMk id="12" creationId="{23A933D4-0918-C358-437E-E95B9D89F9B6}"/>
          </ac:spMkLst>
        </pc:spChg>
        <pc:spChg chg="mod">
          <ac:chgData name="Aurelien Domont" userId="6da7715ce44349b3" providerId="LiveId" clId="{CC134F50-F44D-438B-BCFD-DEF0402A34F8}" dt="2025-03-05T05:01:52.834" v="3614" actId="790"/>
          <ac:spMkLst>
            <pc:docMk/>
            <pc:sldMk cId="976209474" sldId="3448"/>
            <ac:spMk id="13" creationId="{0D617B37-E57D-B093-121F-0A1868F2C004}"/>
          </ac:spMkLst>
        </pc:spChg>
        <pc:spChg chg="add del mod modVis">
          <ac:chgData name="Aurelien Domont" userId="6da7715ce44349b3" providerId="LiveId" clId="{CC134F50-F44D-438B-BCFD-DEF0402A34F8}" dt="2025-03-05T02:41:17.870" v="1577"/>
          <ac:spMkLst>
            <pc:docMk/>
            <pc:sldMk cId="976209474" sldId="3448"/>
            <ac:spMk id="15" creationId="{F97E6D84-E879-5662-FD43-7662FB7E325E}"/>
          </ac:spMkLst>
        </pc:spChg>
        <pc:spChg chg="add del mod modVis">
          <ac:chgData name="Aurelien Domont" userId="6da7715ce44349b3" providerId="LiveId" clId="{CC134F50-F44D-438B-BCFD-DEF0402A34F8}" dt="2025-03-05T05:01:53.734" v="4000"/>
          <ac:spMkLst>
            <pc:docMk/>
            <pc:sldMk cId="976209474" sldId="3448"/>
            <ac:spMk id="16" creationId="{CA4B85BC-943F-F973-F91D-3891FC049A56}"/>
          </ac:spMkLst>
        </pc:spChg>
        <pc:spChg chg="mod">
          <ac:chgData name="Aurelien Domont" userId="6da7715ce44349b3" providerId="LiveId" clId="{CC134F50-F44D-438B-BCFD-DEF0402A34F8}" dt="2025-03-05T05:01:52.838" v="3615" actId="790"/>
          <ac:spMkLst>
            <pc:docMk/>
            <pc:sldMk cId="976209474" sldId="3448"/>
            <ac:spMk id="19" creationId="{E8B80A94-BC60-4139-7709-9553B061A5EB}"/>
          </ac:spMkLst>
        </pc:spChg>
        <pc:spChg chg="mod">
          <ac:chgData name="Aurelien Domont" userId="6da7715ce44349b3" providerId="LiveId" clId="{CC134F50-F44D-438B-BCFD-DEF0402A34F8}" dt="2025-03-05T05:01:52.840" v="3616" actId="790"/>
          <ac:spMkLst>
            <pc:docMk/>
            <pc:sldMk cId="976209474" sldId="3448"/>
            <ac:spMk id="20" creationId="{EF37DDA8-824A-50E0-0BEB-16A92C84196F}"/>
          </ac:spMkLst>
        </pc:spChg>
        <pc:spChg chg="mod">
          <ac:chgData name="Aurelien Domont" userId="6da7715ce44349b3" providerId="LiveId" clId="{CC134F50-F44D-438B-BCFD-DEF0402A34F8}" dt="2025-03-05T05:01:52.844" v="3617" actId="790"/>
          <ac:spMkLst>
            <pc:docMk/>
            <pc:sldMk cId="976209474" sldId="3448"/>
            <ac:spMk id="22" creationId="{9BB7392E-750F-475D-7E1D-9AD721E541B2}"/>
          </ac:spMkLst>
        </pc:spChg>
        <pc:graphicFrameChg chg="mod">
          <ac:chgData name="Aurelien Domont" userId="6da7715ce44349b3" providerId="LiveId" clId="{CC134F50-F44D-438B-BCFD-DEF0402A34F8}" dt="2025-03-05T05:01:53.737" v="4002"/>
          <ac:graphicFrameMkLst>
            <pc:docMk/>
            <pc:sldMk cId="976209474" sldId="3448"/>
            <ac:graphicFrameMk id="5" creationId="{837B4BE6-BA62-D438-2CAC-9E8C4D5E59D5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78459321" sldId="344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652602" sldId="3449"/>
        </pc:sldMkLst>
      </pc:sldChg>
      <pc:sldChg chg="addSp delSp modSp add mod">
        <pc:chgData name="Aurelien Domont" userId="6da7715ce44349b3" providerId="LiveId" clId="{CC134F50-F44D-438B-BCFD-DEF0402A34F8}" dt="2025-03-05T05:01:53.665" v="3978"/>
        <pc:sldMkLst>
          <pc:docMk/>
          <pc:sldMk cId="396468425" sldId="3449"/>
        </pc:sldMkLst>
        <pc:spChg chg="mod">
          <ac:chgData name="Aurelien Domont" userId="6da7715ce44349b3" providerId="LiveId" clId="{CC134F50-F44D-438B-BCFD-DEF0402A34F8}" dt="2025-03-05T05:01:53.292" v="3797" actId="948"/>
          <ac:spMkLst>
            <pc:docMk/>
            <pc:sldMk cId="396468425" sldId="3449"/>
            <ac:spMk id="2" creationId="{449792F6-E99C-07BA-AFDA-ED400FE36A39}"/>
          </ac:spMkLst>
        </pc:spChg>
        <pc:spChg chg="mod">
          <ac:chgData name="Aurelien Domont" userId="6da7715ce44349b3" providerId="LiveId" clId="{CC134F50-F44D-438B-BCFD-DEF0402A34F8}" dt="2025-03-05T05:01:52.847" v="3619" actId="790"/>
          <ac:spMkLst>
            <pc:docMk/>
            <pc:sldMk cId="396468425" sldId="3449"/>
            <ac:spMk id="3" creationId="{64751D0E-787F-120B-A1E7-A5E583C40D00}"/>
          </ac:spMkLst>
        </pc:spChg>
        <pc:spChg chg="mod">
          <ac:chgData name="Aurelien Domont" userId="6da7715ce44349b3" providerId="LiveId" clId="{CC134F50-F44D-438B-BCFD-DEF0402A34F8}" dt="2025-03-05T05:01:52.852" v="3622" actId="139"/>
          <ac:spMkLst>
            <pc:docMk/>
            <pc:sldMk cId="396468425" sldId="3449"/>
            <ac:spMk id="4" creationId="{E4EC26ED-1EBD-1EC7-ECA6-D1ACB73DD1E2}"/>
          </ac:spMkLst>
        </pc:spChg>
        <pc:spChg chg="add del mod modVis">
          <ac:chgData name="Aurelien Domont" userId="6da7715ce44349b3" providerId="LiveId" clId="{CC134F50-F44D-438B-BCFD-DEF0402A34F8}" dt="2025-03-05T02:55:00.197" v="1699"/>
          <ac:spMkLst>
            <pc:docMk/>
            <pc:sldMk cId="396468425" sldId="3449"/>
            <ac:spMk id="6" creationId="{093ED738-26CA-AB6C-8967-A879B6E77A1A}"/>
          </ac:spMkLst>
        </pc:spChg>
        <pc:spChg chg="mod">
          <ac:chgData name="Aurelien Domont" userId="6da7715ce44349b3" providerId="LiveId" clId="{CC134F50-F44D-438B-BCFD-DEF0402A34F8}" dt="2025-03-05T05:01:52.857" v="3625" actId="139"/>
          <ac:spMkLst>
            <pc:docMk/>
            <pc:sldMk cId="396468425" sldId="3449"/>
            <ac:spMk id="9" creationId="{42E9F53D-65E7-CDFA-FC61-1EC257FDB1A3}"/>
          </ac:spMkLst>
        </pc:spChg>
        <pc:spChg chg="mod">
          <ac:chgData name="Aurelien Domont" userId="6da7715ce44349b3" providerId="LiveId" clId="{CC134F50-F44D-438B-BCFD-DEF0402A34F8}" dt="2025-03-05T05:01:52.861" v="3628" actId="139"/>
          <ac:spMkLst>
            <pc:docMk/>
            <pc:sldMk cId="396468425" sldId="3449"/>
            <ac:spMk id="12" creationId="{EA9050C9-1226-94F0-FB34-C5C80AE1C36D}"/>
          </ac:spMkLst>
        </pc:spChg>
        <pc:spChg chg="mod">
          <ac:chgData name="Aurelien Domont" userId="6da7715ce44349b3" providerId="LiveId" clId="{CC134F50-F44D-438B-BCFD-DEF0402A34F8}" dt="2025-03-05T05:01:52.863" v="3629" actId="790"/>
          <ac:spMkLst>
            <pc:docMk/>
            <pc:sldMk cId="396468425" sldId="3449"/>
            <ac:spMk id="13" creationId="{26185DDB-FBA9-9234-855E-132EE85B9931}"/>
          </ac:spMkLst>
        </pc:spChg>
        <pc:spChg chg="add del mod modVis">
          <ac:chgData name="Aurelien Domont" userId="6da7715ce44349b3" providerId="LiveId" clId="{CC134F50-F44D-438B-BCFD-DEF0402A34F8}" dt="2025-03-05T02:55:01.210" v="1727"/>
          <ac:spMkLst>
            <pc:docMk/>
            <pc:sldMk cId="396468425" sldId="3449"/>
            <ac:spMk id="15" creationId="{72252774-D8D6-9C1B-6B27-11C2D13D8193}"/>
          </ac:spMkLst>
        </pc:spChg>
        <pc:spChg chg="add del mod modVis">
          <ac:chgData name="Aurelien Domont" userId="6da7715ce44349b3" providerId="LiveId" clId="{CC134F50-F44D-438B-BCFD-DEF0402A34F8}" dt="2025-03-05T02:55:03.650" v="1763"/>
          <ac:spMkLst>
            <pc:docMk/>
            <pc:sldMk cId="396468425" sldId="3449"/>
            <ac:spMk id="16" creationId="{43D205CB-EF11-5832-0442-8FEEC36A62CD}"/>
          </ac:spMkLst>
        </pc:spChg>
        <pc:spChg chg="add del mod modVis">
          <ac:chgData name="Aurelien Domont" userId="6da7715ce44349b3" providerId="LiveId" clId="{CC134F50-F44D-438B-BCFD-DEF0402A34F8}" dt="2025-03-05T02:55:04.508" v="1791"/>
          <ac:spMkLst>
            <pc:docMk/>
            <pc:sldMk cId="396468425" sldId="3449"/>
            <ac:spMk id="17" creationId="{4D74C2E0-FD76-830D-F2C6-668ED931BF18}"/>
          </ac:spMkLst>
        </pc:spChg>
        <pc:spChg chg="add del mod modVis">
          <ac:chgData name="Aurelien Domont" userId="6da7715ce44349b3" providerId="LiveId" clId="{CC134F50-F44D-438B-BCFD-DEF0402A34F8}" dt="2025-03-05T02:55:15.021" v="1819"/>
          <ac:spMkLst>
            <pc:docMk/>
            <pc:sldMk cId="396468425" sldId="3449"/>
            <ac:spMk id="18" creationId="{C896434B-F4BD-0731-7157-98486D9CF0D8}"/>
          </ac:spMkLst>
        </pc:spChg>
        <pc:spChg chg="mod">
          <ac:chgData name="Aurelien Domont" userId="6da7715ce44349b3" providerId="LiveId" clId="{CC134F50-F44D-438B-BCFD-DEF0402A34F8}" dt="2025-03-05T05:01:52.866" v="3630" actId="790"/>
          <ac:spMkLst>
            <pc:docMk/>
            <pc:sldMk cId="396468425" sldId="3449"/>
            <ac:spMk id="19" creationId="{BAA04A3C-FE22-7D25-86B5-8919AF1F17CE}"/>
          </ac:spMkLst>
        </pc:spChg>
        <pc:spChg chg="mod">
          <ac:chgData name="Aurelien Domont" userId="6da7715ce44349b3" providerId="LiveId" clId="{CC134F50-F44D-438B-BCFD-DEF0402A34F8}" dt="2025-03-05T05:01:52.868" v="3631" actId="790"/>
          <ac:spMkLst>
            <pc:docMk/>
            <pc:sldMk cId="396468425" sldId="3449"/>
            <ac:spMk id="20" creationId="{2B46F4C7-CCE6-0F5E-D816-88B4F3C44FC2}"/>
          </ac:spMkLst>
        </pc:spChg>
        <pc:spChg chg="mod">
          <ac:chgData name="Aurelien Domont" userId="6da7715ce44349b3" providerId="LiveId" clId="{CC134F50-F44D-438B-BCFD-DEF0402A34F8}" dt="2025-03-05T05:01:52.872" v="3632" actId="790"/>
          <ac:spMkLst>
            <pc:docMk/>
            <pc:sldMk cId="396468425" sldId="3449"/>
            <ac:spMk id="22" creationId="{31E47B15-5822-0BF6-37D7-FC313484F448}"/>
          </ac:spMkLst>
        </pc:spChg>
        <pc:spChg chg="mod">
          <ac:chgData name="Aurelien Domont" userId="6da7715ce44349b3" providerId="LiveId" clId="{CC134F50-F44D-438B-BCFD-DEF0402A34F8}" dt="2025-03-05T05:01:52.874" v="3633" actId="790"/>
          <ac:spMkLst>
            <pc:docMk/>
            <pc:sldMk cId="396468425" sldId="3449"/>
            <ac:spMk id="23" creationId="{C4EFCBD3-BFE2-3A12-9A54-A75F66FB1BDE}"/>
          </ac:spMkLst>
        </pc:spChg>
        <pc:spChg chg="add del mod modVis">
          <ac:chgData name="Aurelien Domont" userId="6da7715ce44349b3" providerId="LiveId" clId="{CC134F50-F44D-438B-BCFD-DEF0402A34F8}" dt="2025-03-05T02:55:15.682" v="1845"/>
          <ac:spMkLst>
            <pc:docMk/>
            <pc:sldMk cId="396468425" sldId="3449"/>
            <ac:spMk id="24" creationId="{2016B130-2476-F1E0-14FD-8E2B0DBF5B55}"/>
          </ac:spMkLst>
        </pc:spChg>
        <pc:spChg chg="mod">
          <ac:chgData name="Aurelien Domont" userId="6da7715ce44349b3" providerId="LiveId" clId="{CC134F50-F44D-438B-BCFD-DEF0402A34F8}" dt="2025-03-05T05:01:52.878" v="3634" actId="790"/>
          <ac:spMkLst>
            <pc:docMk/>
            <pc:sldMk cId="396468425" sldId="3449"/>
            <ac:spMk id="26" creationId="{5D905885-0B85-603E-7332-8A58A1820C65}"/>
          </ac:spMkLst>
        </pc:spChg>
        <pc:spChg chg="mod">
          <ac:chgData name="Aurelien Domont" userId="6da7715ce44349b3" providerId="LiveId" clId="{CC134F50-F44D-438B-BCFD-DEF0402A34F8}" dt="2025-03-05T05:01:52.879" v="3635" actId="790"/>
          <ac:spMkLst>
            <pc:docMk/>
            <pc:sldMk cId="396468425" sldId="3449"/>
            <ac:spMk id="27" creationId="{4F509607-06DA-6A60-9352-A621197BB2F8}"/>
          </ac:spMkLst>
        </pc:spChg>
        <pc:spChg chg="mod">
          <ac:chgData name="Aurelien Domont" userId="6da7715ce44349b3" providerId="LiveId" clId="{CC134F50-F44D-438B-BCFD-DEF0402A34F8}" dt="2025-03-05T05:01:52.883" v="3636" actId="790"/>
          <ac:spMkLst>
            <pc:docMk/>
            <pc:sldMk cId="396468425" sldId="3449"/>
            <ac:spMk id="29" creationId="{0E30F660-8857-A9D8-AC35-008B969385D4}"/>
          </ac:spMkLst>
        </pc:spChg>
        <pc:spChg chg="add del mod modVis">
          <ac:chgData name="Aurelien Domont" userId="6da7715ce44349b3" providerId="LiveId" clId="{CC134F50-F44D-438B-BCFD-DEF0402A34F8}" dt="2025-03-05T02:55:17.182" v="1873"/>
          <ac:spMkLst>
            <pc:docMk/>
            <pc:sldMk cId="396468425" sldId="3449"/>
            <ac:spMk id="30" creationId="{6690713F-E802-636C-DD11-D1F5FCF50D08}"/>
          </ac:spMkLst>
        </pc:spChg>
        <pc:spChg chg="add del mod modVis">
          <ac:chgData name="Aurelien Domont" userId="6da7715ce44349b3" providerId="LiveId" clId="{CC134F50-F44D-438B-BCFD-DEF0402A34F8}" dt="2025-03-05T02:55:42.114" v="1909"/>
          <ac:spMkLst>
            <pc:docMk/>
            <pc:sldMk cId="396468425" sldId="3449"/>
            <ac:spMk id="31" creationId="{D3322DBB-881A-B46C-5E89-AB704216F14F}"/>
          </ac:spMkLst>
        </pc:spChg>
        <pc:spChg chg="add del mod modVis">
          <ac:chgData name="Aurelien Domont" userId="6da7715ce44349b3" providerId="LiveId" clId="{CC134F50-F44D-438B-BCFD-DEF0402A34F8}" dt="2025-03-05T02:55:42.895" v="1937"/>
          <ac:spMkLst>
            <pc:docMk/>
            <pc:sldMk cId="396468425" sldId="3449"/>
            <ac:spMk id="32" creationId="{9D2C246F-2889-0803-9479-D7DCE87F3ACB}"/>
          </ac:spMkLst>
        </pc:spChg>
        <pc:spChg chg="add del mod modVis">
          <ac:chgData name="Aurelien Domont" userId="6da7715ce44349b3" providerId="LiveId" clId="{CC134F50-F44D-438B-BCFD-DEF0402A34F8}" dt="2025-03-05T02:55:44.843" v="1970"/>
          <ac:spMkLst>
            <pc:docMk/>
            <pc:sldMk cId="396468425" sldId="3449"/>
            <ac:spMk id="33" creationId="{FECB3A7F-1007-D618-D96D-30012546D0E8}"/>
          </ac:spMkLst>
        </pc:spChg>
        <pc:spChg chg="add del mod modVis">
          <ac:chgData name="Aurelien Domont" userId="6da7715ce44349b3" providerId="LiveId" clId="{CC134F50-F44D-438B-BCFD-DEF0402A34F8}" dt="2025-03-05T02:55:46.906" v="1996"/>
          <ac:spMkLst>
            <pc:docMk/>
            <pc:sldMk cId="396468425" sldId="3449"/>
            <ac:spMk id="34" creationId="{E8ACE744-A269-DB89-0496-3F055A8EA0BC}"/>
          </ac:spMkLst>
        </pc:spChg>
        <pc:spChg chg="add del mod modVis">
          <ac:chgData name="Aurelien Domont" userId="6da7715ce44349b3" providerId="LiveId" clId="{CC134F50-F44D-438B-BCFD-DEF0402A34F8}" dt="2025-03-05T02:55:48.562" v="2040"/>
          <ac:spMkLst>
            <pc:docMk/>
            <pc:sldMk cId="396468425" sldId="3449"/>
            <ac:spMk id="35" creationId="{943CC251-3995-C48E-6149-9F9063FFB6E1}"/>
          </ac:spMkLst>
        </pc:spChg>
        <pc:spChg chg="add del mod modVis">
          <ac:chgData name="Aurelien Domont" userId="6da7715ce44349b3" providerId="LiveId" clId="{CC134F50-F44D-438B-BCFD-DEF0402A34F8}" dt="2025-03-05T02:55:53.888" v="2071"/>
          <ac:spMkLst>
            <pc:docMk/>
            <pc:sldMk cId="396468425" sldId="3449"/>
            <ac:spMk id="36" creationId="{0A1ED543-F165-E185-E5D5-8D511791B32C}"/>
          </ac:spMkLst>
        </pc:spChg>
        <pc:spChg chg="add del mod modVis">
          <ac:chgData name="Aurelien Domont" userId="6da7715ce44349b3" providerId="LiveId" clId="{CC134F50-F44D-438B-BCFD-DEF0402A34F8}" dt="2025-03-05T02:55:56.777" v="2113"/>
          <ac:spMkLst>
            <pc:docMk/>
            <pc:sldMk cId="396468425" sldId="3449"/>
            <ac:spMk id="37" creationId="{F34E22F5-9A18-71D4-C87D-5B7260E48EBB}"/>
          </ac:spMkLst>
        </pc:spChg>
        <pc:spChg chg="add del mod modVis">
          <ac:chgData name="Aurelien Domont" userId="6da7715ce44349b3" providerId="LiveId" clId="{CC134F50-F44D-438B-BCFD-DEF0402A34F8}" dt="2025-03-05T02:55:57.684" v="2142"/>
          <ac:spMkLst>
            <pc:docMk/>
            <pc:sldMk cId="396468425" sldId="3449"/>
            <ac:spMk id="38" creationId="{EC0D629C-2271-6210-771C-211A1ECBC789}"/>
          </ac:spMkLst>
        </pc:spChg>
        <pc:spChg chg="add del mod modVis">
          <ac:chgData name="Aurelien Domont" userId="6da7715ce44349b3" providerId="LiveId" clId="{CC134F50-F44D-438B-BCFD-DEF0402A34F8}" dt="2025-03-05T02:56:03.221" v="2192"/>
          <ac:spMkLst>
            <pc:docMk/>
            <pc:sldMk cId="396468425" sldId="3449"/>
            <ac:spMk id="39" creationId="{BC94272B-86B7-8DA6-E3AA-238A0EC17990}"/>
          </ac:spMkLst>
        </pc:spChg>
        <pc:spChg chg="add del mod modVis">
          <ac:chgData name="Aurelien Domont" userId="6da7715ce44349b3" providerId="LiveId" clId="{CC134F50-F44D-438B-BCFD-DEF0402A34F8}" dt="2025-03-05T02:56:04.478" v="2219"/>
          <ac:spMkLst>
            <pc:docMk/>
            <pc:sldMk cId="396468425" sldId="3449"/>
            <ac:spMk id="40" creationId="{3865C58D-6CEE-6A84-1DE9-5A376862254A}"/>
          </ac:spMkLst>
        </pc:spChg>
        <pc:spChg chg="add del mod modVis">
          <ac:chgData name="Aurelien Domont" userId="6da7715ce44349b3" providerId="LiveId" clId="{CC134F50-F44D-438B-BCFD-DEF0402A34F8}" dt="2025-03-05T02:56:05.099" v="2246"/>
          <ac:spMkLst>
            <pc:docMk/>
            <pc:sldMk cId="396468425" sldId="3449"/>
            <ac:spMk id="41" creationId="{51AACB9D-B276-6BCC-F21F-57EFD57014DA}"/>
          </ac:spMkLst>
        </pc:spChg>
        <pc:spChg chg="add del mod modVis">
          <ac:chgData name="Aurelien Domont" userId="6da7715ce44349b3" providerId="LiveId" clId="{CC134F50-F44D-438B-BCFD-DEF0402A34F8}" dt="2025-03-05T02:56:06.907" v="2277"/>
          <ac:spMkLst>
            <pc:docMk/>
            <pc:sldMk cId="396468425" sldId="3449"/>
            <ac:spMk id="42" creationId="{C38F2C2C-21FB-640E-141D-182AA6AD83BA}"/>
          </ac:spMkLst>
        </pc:spChg>
        <pc:spChg chg="add del mod modVis">
          <ac:chgData name="Aurelien Domont" userId="6da7715ce44349b3" providerId="LiveId" clId="{CC134F50-F44D-438B-BCFD-DEF0402A34F8}" dt="2025-03-05T02:56:07.892" v="2303"/>
          <ac:spMkLst>
            <pc:docMk/>
            <pc:sldMk cId="396468425" sldId="3449"/>
            <ac:spMk id="43" creationId="{5584B5B7-8472-7A92-3CB3-9EE7CE8DC915}"/>
          </ac:spMkLst>
        </pc:spChg>
        <pc:spChg chg="add del mod modVis">
          <ac:chgData name="Aurelien Domont" userId="6da7715ce44349b3" providerId="LiveId" clId="{CC134F50-F44D-438B-BCFD-DEF0402A34F8}" dt="2025-03-05T02:56:17.330" v="2332"/>
          <ac:spMkLst>
            <pc:docMk/>
            <pc:sldMk cId="396468425" sldId="3449"/>
            <ac:spMk id="44" creationId="{14B76892-0F74-8D95-2076-E136C0210EEB}"/>
          </ac:spMkLst>
        </pc:spChg>
        <pc:spChg chg="add del mod modVis">
          <ac:chgData name="Aurelien Domont" userId="6da7715ce44349b3" providerId="LiveId" clId="{CC134F50-F44D-438B-BCFD-DEF0402A34F8}" dt="2025-03-05T02:56:20.251" v="2358"/>
          <ac:spMkLst>
            <pc:docMk/>
            <pc:sldMk cId="396468425" sldId="3449"/>
            <ac:spMk id="45" creationId="{1692DBF3-32AA-D45C-DFB1-0BBD28B25F1B}"/>
          </ac:spMkLst>
        </pc:spChg>
        <pc:spChg chg="add del mod modVis">
          <ac:chgData name="Aurelien Domont" userId="6da7715ce44349b3" providerId="LiveId" clId="{CC134F50-F44D-438B-BCFD-DEF0402A34F8}" dt="2025-03-05T02:56:21.390" v="2384"/>
          <ac:spMkLst>
            <pc:docMk/>
            <pc:sldMk cId="396468425" sldId="3449"/>
            <ac:spMk id="46" creationId="{AAB2D514-BB0E-41B8-69C3-102F5DCC43FE}"/>
          </ac:spMkLst>
        </pc:spChg>
        <pc:spChg chg="add del mod modVis">
          <ac:chgData name="Aurelien Domont" userId="6da7715ce44349b3" providerId="LiveId" clId="{CC134F50-F44D-438B-BCFD-DEF0402A34F8}" dt="2025-03-05T02:56:25.250" v="2411"/>
          <ac:spMkLst>
            <pc:docMk/>
            <pc:sldMk cId="396468425" sldId="3449"/>
            <ac:spMk id="47" creationId="{4901C4EE-4987-A75D-9151-747154BA0F0C}"/>
          </ac:spMkLst>
        </pc:spChg>
        <pc:spChg chg="mod">
          <ac:chgData name="Aurelien Domont" userId="6da7715ce44349b3" providerId="LiveId" clId="{CC134F50-F44D-438B-BCFD-DEF0402A34F8}" dt="2025-03-05T05:01:52.885" v="3637" actId="790"/>
          <ac:spMkLst>
            <pc:docMk/>
            <pc:sldMk cId="396468425" sldId="3449"/>
            <ac:spMk id="48" creationId="{DA5F01F2-7A52-135B-4295-DC21DC6E140C}"/>
          </ac:spMkLst>
        </pc:spChg>
        <pc:spChg chg="mod">
          <ac:chgData name="Aurelien Domont" userId="6da7715ce44349b3" providerId="LiveId" clId="{CC134F50-F44D-438B-BCFD-DEF0402A34F8}" dt="2025-03-05T05:01:52.889" v="3638" actId="790"/>
          <ac:spMkLst>
            <pc:docMk/>
            <pc:sldMk cId="396468425" sldId="3449"/>
            <ac:spMk id="49" creationId="{DC485A57-237A-FBEC-294A-65BE16B473DB}"/>
          </ac:spMkLst>
        </pc:spChg>
        <pc:spChg chg="add del mod">
          <ac:chgData name="Aurelien Domont" userId="6da7715ce44349b3" providerId="LiveId" clId="{CC134F50-F44D-438B-BCFD-DEF0402A34F8}" dt="2025-03-05T04:04:59.040" v="2477" actId="478"/>
          <ac:spMkLst>
            <pc:docMk/>
            <pc:sldMk cId="396468425" sldId="3449"/>
            <ac:spMk id="50" creationId="{C4266408-8232-6BEC-CA89-BFB5BC644235}"/>
          </ac:spMkLst>
        </pc:spChg>
        <pc:spChg chg="add del mod modVis">
          <ac:chgData name="Aurelien Domont" userId="6da7715ce44349b3" providerId="LiveId" clId="{CC134F50-F44D-438B-BCFD-DEF0402A34F8}" dt="2025-03-05T05:01:53.663" v="3976"/>
          <ac:spMkLst>
            <pc:docMk/>
            <pc:sldMk cId="396468425" sldId="3449"/>
            <ac:spMk id="51" creationId="{EDCF1036-4628-3B54-C66B-F5FDD455ED9F}"/>
          </ac:spMkLst>
        </pc:spChg>
        <pc:graphicFrameChg chg="mod">
          <ac:chgData name="Aurelien Domont" userId="6da7715ce44349b3" providerId="LiveId" clId="{CC134F50-F44D-438B-BCFD-DEF0402A34F8}" dt="2025-03-05T05:01:53.665" v="3978"/>
          <ac:graphicFrameMkLst>
            <pc:docMk/>
            <pc:sldMk cId="396468425" sldId="3449"/>
            <ac:graphicFrameMk id="5" creationId="{ED4D001E-E1BE-38D4-713F-9A1BB9073B00}"/>
          </ac:graphicFrameMkLst>
        </pc:graphicFrameChg>
      </pc:sldChg>
      <pc:sldChg chg="addSp delSp modSp add mod">
        <pc:chgData name="Aurelien Domont" userId="6da7715ce44349b3" providerId="LiveId" clId="{CC134F50-F44D-438B-BCFD-DEF0402A34F8}" dt="2025-03-05T05:01:53.677" v="3982"/>
        <pc:sldMkLst>
          <pc:docMk/>
          <pc:sldMk cId="971566949" sldId="3450"/>
        </pc:sldMkLst>
        <pc:spChg chg="mod">
          <ac:chgData name="Aurelien Domont" userId="6da7715ce44349b3" providerId="LiveId" clId="{CC134F50-F44D-438B-BCFD-DEF0402A34F8}" dt="2025-03-05T05:01:53.336" v="3818" actId="948"/>
          <ac:spMkLst>
            <pc:docMk/>
            <pc:sldMk cId="971566949" sldId="3450"/>
            <ac:spMk id="2" creationId="{E33438DF-4075-3AD0-E5B7-78CE01DCCBF8}"/>
          </ac:spMkLst>
        </pc:spChg>
        <pc:spChg chg="mod">
          <ac:chgData name="Aurelien Domont" userId="6da7715ce44349b3" providerId="LiveId" clId="{CC134F50-F44D-438B-BCFD-DEF0402A34F8}" dt="2025-03-05T05:01:52.893" v="3640" actId="790"/>
          <ac:spMkLst>
            <pc:docMk/>
            <pc:sldMk cId="971566949" sldId="3450"/>
            <ac:spMk id="3" creationId="{932347AE-C2CE-24B5-A5B0-F0635A2EDB69}"/>
          </ac:spMkLst>
        </pc:spChg>
        <pc:spChg chg="mod">
          <ac:chgData name="Aurelien Domont" userId="6da7715ce44349b3" providerId="LiveId" clId="{CC134F50-F44D-438B-BCFD-DEF0402A34F8}" dt="2025-03-05T05:01:52.898" v="3643" actId="139"/>
          <ac:spMkLst>
            <pc:docMk/>
            <pc:sldMk cId="971566949" sldId="3450"/>
            <ac:spMk id="4" creationId="{E7E41032-FE2B-9919-4A66-0C89E885B444}"/>
          </ac:spMkLst>
        </pc:spChg>
        <pc:spChg chg="add del mod modVis">
          <ac:chgData name="Aurelien Domont" userId="6da7715ce44349b3" providerId="LiveId" clId="{CC134F50-F44D-438B-BCFD-DEF0402A34F8}" dt="2025-03-05T02:56:38.581" v="2437"/>
          <ac:spMkLst>
            <pc:docMk/>
            <pc:sldMk cId="971566949" sldId="3450"/>
            <ac:spMk id="6" creationId="{67E7581A-213B-2E79-FFFC-7C697158167B}"/>
          </ac:spMkLst>
        </pc:spChg>
        <pc:spChg chg="mod">
          <ac:chgData name="Aurelien Domont" userId="6da7715ce44349b3" providerId="LiveId" clId="{CC134F50-F44D-438B-BCFD-DEF0402A34F8}" dt="2025-03-05T05:01:52.903" v="3646" actId="139"/>
          <ac:spMkLst>
            <pc:docMk/>
            <pc:sldMk cId="971566949" sldId="3450"/>
            <ac:spMk id="9" creationId="{4AF3C8B9-85B8-BC9E-F341-81B901CA5961}"/>
          </ac:spMkLst>
        </pc:spChg>
        <pc:spChg chg="mod">
          <ac:chgData name="Aurelien Domont" userId="6da7715ce44349b3" providerId="LiveId" clId="{CC134F50-F44D-438B-BCFD-DEF0402A34F8}" dt="2025-03-05T05:01:52.908" v="3649" actId="139"/>
          <ac:spMkLst>
            <pc:docMk/>
            <pc:sldMk cId="971566949" sldId="3450"/>
            <ac:spMk id="12" creationId="{78086804-28BA-2295-6ECA-7963F5F053DC}"/>
          </ac:spMkLst>
        </pc:spChg>
        <pc:spChg chg="mod">
          <ac:chgData name="Aurelien Domont" userId="6da7715ce44349b3" providerId="LiveId" clId="{CC134F50-F44D-438B-BCFD-DEF0402A34F8}" dt="2025-03-05T05:01:52.910" v="3650" actId="790"/>
          <ac:spMkLst>
            <pc:docMk/>
            <pc:sldMk cId="971566949" sldId="3450"/>
            <ac:spMk id="13" creationId="{496968B2-F0D4-C346-DA73-AF5A2A6F84D9}"/>
          </ac:spMkLst>
        </pc:spChg>
        <pc:spChg chg="add del mod modVis">
          <ac:chgData name="Aurelien Domont" userId="6da7715ce44349b3" providerId="LiveId" clId="{CC134F50-F44D-438B-BCFD-DEF0402A34F8}" dt="2025-03-05T02:56:39.537" v="2463"/>
          <ac:spMkLst>
            <pc:docMk/>
            <pc:sldMk cId="971566949" sldId="3450"/>
            <ac:spMk id="15" creationId="{34526F22-C95D-CB20-6798-29EC5F61908F}"/>
          </ac:spMkLst>
        </pc:spChg>
        <pc:spChg chg="add del mod modVis">
          <ac:chgData name="Aurelien Domont" userId="6da7715ce44349b3" providerId="LiveId" clId="{CC134F50-F44D-438B-BCFD-DEF0402A34F8}" dt="2025-03-05T05:01:53.675" v="3980"/>
          <ac:spMkLst>
            <pc:docMk/>
            <pc:sldMk cId="971566949" sldId="3450"/>
            <ac:spMk id="16" creationId="{8C20B466-3BFF-B5CF-92CE-42B0A1BCF6C0}"/>
          </ac:spMkLst>
        </pc:spChg>
        <pc:spChg chg="mod">
          <ac:chgData name="Aurelien Domont" userId="6da7715ce44349b3" providerId="LiveId" clId="{CC134F50-F44D-438B-BCFD-DEF0402A34F8}" dt="2025-03-05T05:01:52.913" v="3651" actId="790"/>
          <ac:spMkLst>
            <pc:docMk/>
            <pc:sldMk cId="971566949" sldId="3450"/>
            <ac:spMk id="19" creationId="{E6EFB2C4-42BF-7FB0-0823-3E9F628EB379}"/>
          </ac:spMkLst>
        </pc:spChg>
        <pc:spChg chg="mod">
          <ac:chgData name="Aurelien Domont" userId="6da7715ce44349b3" providerId="LiveId" clId="{CC134F50-F44D-438B-BCFD-DEF0402A34F8}" dt="2025-03-05T05:01:52.915" v="3652" actId="790"/>
          <ac:spMkLst>
            <pc:docMk/>
            <pc:sldMk cId="971566949" sldId="3450"/>
            <ac:spMk id="20" creationId="{BF7F5303-4043-2728-9AD8-3DE6EBBA82AB}"/>
          </ac:spMkLst>
        </pc:spChg>
        <pc:spChg chg="mod">
          <ac:chgData name="Aurelien Domont" userId="6da7715ce44349b3" providerId="LiveId" clId="{CC134F50-F44D-438B-BCFD-DEF0402A34F8}" dt="2025-03-05T05:01:52.919" v="3653" actId="790"/>
          <ac:spMkLst>
            <pc:docMk/>
            <pc:sldMk cId="971566949" sldId="3450"/>
            <ac:spMk id="22" creationId="{BA1B9C9A-9C44-26DB-19F6-0A31CD516909}"/>
          </ac:spMkLst>
        </pc:spChg>
        <pc:graphicFrameChg chg="mod">
          <ac:chgData name="Aurelien Domont" userId="6da7715ce44349b3" providerId="LiveId" clId="{CC134F50-F44D-438B-BCFD-DEF0402A34F8}" dt="2025-03-05T05:01:53.677" v="3982"/>
          <ac:graphicFrameMkLst>
            <pc:docMk/>
            <pc:sldMk cId="971566949" sldId="3450"/>
            <ac:graphicFrameMk id="5" creationId="{07C26BD6-963D-7EEE-C94F-86F133AB80D4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774540807" sldId="3450"/>
        </pc:sldMkLst>
      </pc:sldChg>
      <pc:sldChg chg="addSp delSp modSp add mod">
        <pc:chgData name="Aurelien Domont" userId="6da7715ce44349b3" providerId="LiveId" clId="{CC134F50-F44D-438B-BCFD-DEF0402A34F8}" dt="2025-03-05T05:01:53.614" v="3968"/>
        <pc:sldMkLst>
          <pc:docMk/>
          <pc:sldMk cId="2410759798" sldId="3451"/>
        </pc:sldMkLst>
        <pc:spChg chg="mod">
          <ac:chgData name="Aurelien Domont" userId="6da7715ce44349b3" providerId="LiveId" clId="{CC134F50-F44D-438B-BCFD-DEF0402A34F8}" dt="2025-03-05T05:01:53.214" v="3755" actId="948"/>
          <ac:spMkLst>
            <pc:docMk/>
            <pc:sldMk cId="2410759798" sldId="3451"/>
            <ac:spMk id="2" creationId="{86F0BD85-1E2A-5C53-F25A-7F67EDE1CD71}"/>
          </ac:spMkLst>
        </pc:spChg>
        <pc:spChg chg="mod">
          <ac:chgData name="Aurelien Domont" userId="6da7715ce44349b3" providerId="LiveId" clId="{CC134F50-F44D-438B-BCFD-DEF0402A34F8}" dt="2025-03-05T05:01:52.998" v="3691" actId="790"/>
          <ac:spMkLst>
            <pc:docMk/>
            <pc:sldMk cId="2410759798" sldId="3451"/>
            <ac:spMk id="3" creationId="{7C5CD8F9-E489-F937-F194-FBC2059D134B}"/>
          </ac:spMkLst>
        </pc:spChg>
        <pc:spChg chg="mod">
          <ac:chgData name="Aurelien Domont" userId="6da7715ce44349b3" providerId="LiveId" clId="{CC134F50-F44D-438B-BCFD-DEF0402A34F8}" dt="2025-03-05T05:01:53.002" v="3694" actId="139"/>
          <ac:spMkLst>
            <pc:docMk/>
            <pc:sldMk cId="2410759798" sldId="3451"/>
            <ac:spMk id="4" creationId="{FAB16911-EE51-2CC7-DC6C-658C5F5EED0A}"/>
          </ac:spMkLst>
        </pc:spChg>
        <pc:spChg chg="add del mod modVis">
          <ac:chgData name="Aurelien Domont" userId="6da7715ce44349b3" providerId="LiveId" clId="{CC134F50-F44D-438B-BCFD-DEF0402A34F8}" dt="2025-03-05T04:17:11.245" v="2619"/>
          <ac:spMkLst>
            <pc:docMk/>
            <pc:sldMk cId="2410759798" sldId="3451"/>
            <ac:spMk id="6" creationId="{A1DEDB70-0B1E-FF72-AFDD-65794AE437F7}"/>
          </ac:spMkLst>
        </pc:spChg>
        <pc:spChg chg="mod">
          <ac:chgData name="Aurelien Domont" userId="6da7715ce44349b3" providerId="LiveId" clId="{CC134F50-F44D-438B-BCFD-DEF0402A34F8}" dt="2025-03-05T05:01:53.007" v="3697" actId="139"/>
          <ac:spMkLst>
            <pc:docMk/>
            <pc:sldMk cId="2410759798" sldId="3451"/>
            <ac:spMk id="9" creationId="{4E8389A8-2795-AAD2-7505-DDCAC7266749}"/>
          </ac:spMkLst>
        </pc:spChg>
        <pc:spChg chg="mod">
          <ac:chgData name="Aurelien Domont" userId="6da7715ce44349b3" providerId="LiveId" clId="{CC134F50-F44D-438B-BCFD-DEF0402A34F8}" dt="2025-03-05T05:01:53.011" v="3700" actId="139"/>
          <ac:spMkLst>
            <pc:docMk/>
            <pc:sldMk cId="2410759798" sldId="3451"/>
            <ac:spMk id="12" creationId="{1F23B703-FCE0-F718-E4AF-43BE9A1666D5}"/>
          </ac:spMkLst>
        </pc:spChg>
        <pc:spChg chg="mod">
          <ac:chgData name="Aurelien Domont" userId="6da7715ce44349b3" providerId="LiveId" clId="{CC134F50-F44D-438B-BCFD-DEF0402A34F8}" dt="2025-03-05T05:01:53.013" v="3701" actId="790"/>
          <ac:spMkLst>
            <pc:docMk/>
            <pc:sldMk cId="2410759798" sldId="3451"/>
            <ac:spMk id="13" creationId="{D68CC99C-AD10-D16A-2115-F9A43F32E73F}"/>
          </ac:spMkLst>
        </pc:spChg>
        <pc:spChg chg="add del mod modVis">
          <ac:chgData name="Aurelien Domont" userId="6da7715ce44349b3" providerId="LiveId" clId="{CC134F50-F44D-438B-BCFD-DEF0402A34F8}" dt="2025-03-05T04:17:12.856" v="2645"/>
          <ac:spMkLst>
            <pc:docMk/>
            <pc:sldMk cId="2410759798" sldId="3451"/>
            <ac:spMk id="15" creationId="{A30875D3-C964-AAD2-30E7-F2976F3358D2}"/>
          </ac:spMkLst>
        </pc:spChg>
        <pc:spChg chg="add del mod modVis">
          <ac:chgData name="Aurelien Domont" userId="6da7715ce44349b3" providerId="LiveId" clId="{CC134F50-F44D-438B-BCFD-DEF0402A34F8}" dt="2025-03-05T04:17:14.470" v="2672"/>
          <ac:spMkLst>
            <pc:docMk/>
            <pc:sldMk cId="2410759798" sldId="3451"/>
            <ac:spMk id="16" creationId="{A6146556-3321-40F7-ADA7-BC025C063269}"/>
          </ac:spMkLst>
        </pc:spChg>
        <pc:spChg chg="add del mod">
          <ac:chgData name="Aurelien Domont" userId="6da7715ce44349b3" providerId="LiveId" clId="{CC134F50-F44D-438B-BCFD-DEF0402A34F8}" dt="2025-03-05T04:18:53.422" v="2766" actId="478"/>
          <ac:spMkLst>
            <pc:docMk/>
            <pc:sldMk cId="2410759798" sldId="3451"/>
            <ac:spMk id="17" creationId="{B801D541-E803-D50C-D35C-0B4F8ABB5FE4}"/>
          </ac:spMkLst>
        </pc:spChg>
        <pc:spChg chg="add del mod modVis">
          <ac:chgData name="Aurelien Domont" userId="6da7715ce44349b3" providerId="LiveId" clId="{CC134F50-F44D-438B-BCFD-DEF0402A34F8}" dt="2025-03-05T04:30:15.583" v="2906"/>
          <ac:spMkLst>
            <pc:docMk/>
            <pc:sldMk cId="2410759798" sldId="3451"/>
            <ac:spMk id="18" creationId="{AFE543D5-CB42-7FE0-2113-DE15B1A06355}"/>
          </ac:spMkLst>
        </pc:spChg>
        <pc:spChg chg="mod">
          <ac:chgData name="Aurelien Domont" userId="6da7715ce44349b3" providerId="LiveId" clId="{CC134F50-F44D-438B-BCFD-DEF0402A34F8}" dt="2025-03-05T05:01:53.017" v="3702" actId="790"/>
          <ac:spMkLst>
            <pc:docMk/>
            <pc:sldMk cId="2410759798" sldId="3451"/>
            <ac:spMk id="19" creationId="{06650C8A-003D-A1B7-DF90-B567A02B8E82}"/>
          </ac:spMkLst>
        </pc:spChg>
        <pc:spChg chg="mod">
          <ac:chgData name="Aurelien Domont" userId="6da7715ce44349b3" providerId="LiveId" clId="{CC134F50-F44D-438B-BCFD-DEF0402A34F8}" dt="2025-03-05T05:01:53.019" v="3703" actId="790"/>
          <ac:spMkLst>
            <pc:docMk/>
            <pc:sldMk cId="2410759798" sldId="3451"/>
            <ac:spMk id="20" creationId="{A905734C-D6F9-C44B-4339-3B568A002489}"/>
          </ac:spMkLst>
        </pc:spChg>
        <pc:spChg chg="mod">
          <ac:chgData name="Aurelien Domont" userId="6da7715ce44349b3" providerId="LiveId" clId="{CC134F50-F44D-438B-BCFD-DEF0402A34F8}" dt="2025-03-05T05:01:53.023" v="3704" actId="790"/>
          <ac:spMkLst>
            <pc:docMk/>
            <pc:sldMk cId="2410759798" sldId="3451"/>
            <ac:spMk id="22" creationId="{C044F245-04EA-F384-73F9-00F1FF98A579}"/>
          </ac:spMkLst>
        </pc:spChg>
        <pc:spChg chg="mod">
          <ac:chgData name="Aurelien Domont" userId="6da7715ce44349b3" providerId="LiveId" clId="{CC134F50-F44D-438B-BCFD-DEF0402A34F8}" dt="2025-03-05T05:01:53.025" v="3705" actId="790"/>
          <ac:spMkLst>
            <pc:docMk/>
            <pc:sldMk cId="2410759798" sldId="3451"/>
            <ac:spMk id="23" creationId="{E262636A-A26F-4441-3F65-1E826290AE01}"/>
          </ac:spMkLst>
        </pc:spChg>
        <pc:spChg chg="add del mod modVis">
          <ac:chgData name="Aurelien Domont" userId="6da7715ce44349b3" providerId="LiveId" clId="{CC134F50-F44D-438B-BCFD-DEF0402A34F8}" dt="2025-03-05T04:41:23.898" v="3174"/>
          <ac:spMkLst>
            <pc:docMk/>
            <pc:sldMk cId="2410759798" sldId="3451"/>
            <ac:spMk id="24" creationId="{A26B3AA4-C80D-74D6-5E27-5DD0B2744178}"/>
          </ac:spMkLst>
        </pc:spChg>
        <pc:spChg chg="mod">
          <ac:chgData name="Aurelien Domont" userId="6da7715ce44349b3" providerId="LiveId" clId="{CC134F50-F44D-438B-BCFD-DEF0402A34F8}" dt="2025-03-05T05:01:53.029" v="3706" actId="790"/>
          <ac:spMkLst>
            <pc:docMk/>
            <pc:sldMk cId="2410759798" sldId="3451"/>
            <ac:spMk id="26" creationId="{D243B57A-1235-D761-8524-A00B20EBF2E9}"/>
          </ac:spMkLst>
        </pc:spChg>
        <pc:spChg chg="mod">
          <ac:chgData name="Aurelien Domont" userId="6da7715ce44349b3" providerId="LiveId" clId="{CC134F50-F44D-438B-BCFD-DEF0402A34F8}" dt="2025-03-05T05:01:53.031" v="3707" actId="790"/>
          <ac:spMkLst>
            <pc:docMk/>
            <pc:sldMk cId="2410759798" sldId="3451"/>
            <ac:spMk id="27" creationId="{8738BD33-E35D-7500-57B0-CE3F711F1DAB}"/>
          </ac:spMkLst>
        </pc:spChg>
        <pc:spChg chg="mod">
          <ac:chgData name="Aurelien Domont" userId="6da7715ce44349b3" providerId="LiveId" clId="{CC134F50-F44D-438B-BCFD-DEF0402A34F8}" dt="2025-03-05T05:01:53.035" v="3708" actId="790"/>
          <ac:spMkLst>
            <pc:docMk/>
            <pc:sldMk cId="2410759798" sldId="3451"/>
            <ac:spMk id="29" creationId="{D4EEA17B-8698-CCA1-55B1-1E413E90D25B}"/>
          </ac:spMkLst>
        </pc:spChg>
        <pc:spChg chg="add del mod modVis">
          <ac:chgData name="Aurelien Domont" userId="6da7715ce44349b3" providerId="LiveId" clId="{CC134F50-F44D-438B-BCFD-DEF0402A34F8}" dt="2025-03-05T04:41:26.444" v="3210"/>
          <ac:spMkLst>
            <pc:docMk/>
            <pc:sldMk cId="2410759798" sldId="3451"/>
            <ac:spMk id="30" creationId="{40D2EC16-A32B-FECC-1EDA-20891CCEB317}"/>
          </ac:spMkLst>
        </pc:spChg>
        <pc:spChg chg="add del mod modVis">
          <ac:chgData name="Aurelien Domont" userId="6da7715ce44349b3" providerId="LiveId" clId="{CC134F50-F44D-438B-BCFD-DEF0402A34F8}" dt="2025-03-05T04:41:30.915" v="3259"/>
          <ac:spMkLst>
            <pc:docMk/>
            <pc:sldMk cId="2410759798" sldId="3451"/>
            <ac:spMk id="31" creationId="{00FE98BE-DA33-2E41-695B-B3EF28087205}"/>
          </ac:spMkLst>
        </pc:spChg>
        <pc:spChg chg="add del mod modVis">
          <ac:chgData name="Aurelien Domont" userId="6da7715ce44349b3" providerId="LiveId" clId="{CC134F50-F44D-438B-BCFD-DEF0402A34F8}" dt="2025-03-05T04:41:31.488" v="3285"/>
          <ac:spMkLst>
            <pc:docMk/>
            <pc:sldMk cId="2410759798" sldId="3451"/>
            <ac:spMk id="32" creationId="{AEE167D3-0565-9DC9-515C-881F87AB0FDC}"/>
          </ac:spMkLst>
        </pc:spChg>
        <pc:spChg chg="add del mod modVis">
          <ac:chgData name="Aurelien Domont" userId="6da7715ce44349b3" providerId="LiveId" clId="{CC134F50-F44D-438B-BCFD-DEF0402A34F8}" dt="2025-03-05T04:41:33.781" v="3312"/>
          <ac:spMkLst>
            <pc:docMk/>
            <pc:sldMk cId="2410759798" sldId="3451"/>
            <ac:spMk id="33" creationId="{90AEF89B-1612-40DE-9887-658DBAE8A381}"/>
          </ac:spMkLst>
        </pc:spChg>
        <pc:spChg chg="add del mod modVis">
          <ac:chgData name="Aurelien Domont" userId="6da7715ce44349b3" providerId="LiveId" clId="{CC134F50-F44D-438B-BCFD-DEF0402A34F8}" dt="2025-03-05T04:41:37.303" v="3339"/>
          <ac:spMkLst>
            <pc:docMk/>
            <pc:sldMk cId="2410759798" sldId="3451"/>
            <ac:spMk id="34" creationId="{D83DEC2E-762A-345A-0BA5-B64E53FBA740}"/>
          </ac:spMkLst>
        </pc:spChg>
        <pc:spChg chg="add del mod modVis">
          <ac:chgData name="Aurelien Domont" userId="6da7715ce44349b3" providerId="LiveId" clId="{CC134F50-F44D-438B-BCFD-DEF0402A34F8}" dt="2025-03-05T04:41:38.732" v="3366"/>
          <ac:spMkLst>
            <pc:docMk/>
            <pc:sldMk cId="2410759798" sldId="3451"/>
            <ac:spMk id="35" creationId="{42FEC126-C115-4852-BD69-F9AF69AF91A1}"/>
          </ac:spMkLst>
        </pc:spChg>
        <pc:spChg chg="add del mod modVis">
          <ac:chgData name="Aurelien Domont" userId="6da7715ce44349b3" providerId="LiveId" clId="{CC134F50-F44D-438B-BCFD-DEF0402A34F8}" dt="2025-03-05T05:01:53.612" v="3966"/>
          <ac:spMkLst>
            <pc:docMk/>
            <pc:sldMk cId="2410759798" sldId="3451"/>
            <ac:spMk id="36" creationId="{F90B6661-AF35-6C25-DAF9-ADA1D75F4974}"/>
          </ac:spMkLst>
        </pc:spChg>
        <pc:spChg chg="mod">
          <ac:chgData name="Aurelien Domont" userId="6da7715ce44349b3" providerId="LiveId" clId="{CC134F50-F44D-438B-BCFD-DEF0402A34F8}" dt="2025-03-05T05:01:53.037" v="3709" actId="790"/>
          <ac:spMkLst>
            <pc:docMk/>
            <pc:sldMk cId="2410759798" sldId="3451"/>
            <ac:spMk id="48" creationId="{37D29C6F-DD73-AEB5-FB13-42952D751254}"/>
          </ac:spMkLst>
        </pc:spChg>
        <pc:spChg chg="mod">
          <ac:chgData name="Aurelien Domont" userId="6da7715ce44349b3" providerId="LiveId" clId="{CC134F50-F44D-438B-BCFD-DEF0402A34F8}" dt="2025-03-05T05:01:53.041" v="3710" actId="790"/>
          <ac:spMkLst>
            <pc:docMk/>
            <pc:sldMk cId="2410759798" sldId="3451"/>
            <ac:spMk id="49" creationId="{24F09137-F5D7-12B0-3671-1B39F9C4AFAC}"/>
          </ac:spMkLst>
        </pc:spChg>
        <pc:graphicFrameChg chg="mod">
          <ac:chgData name="Aurelien Domont" userId="6da7715ce44349b3" providerId="LiveId" clId="{CC134F50-F44D-438B-BCFD-DEF0402A34F8}" dt="2025-03-05T05:01:53.614" v="3968"/>
          <ac:graphicFrameMkLst>
            <pc:docMk/>
            <pc:sldMk cId="2410759798" sldId="3451"/>
            <ac:graphicFrameMk id="5" creationId="{BE833528-934E-DBDC-2383-3CFEDA00400C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192691523" sldId="3451"/>
        </pc:sldMkLst>
      </pc:sldChg>
      <pc:sldChg chg="addSp delSp modSp add mod">
        <pc:chgData name="Aurelien Domont" userId="6da7715ce44349b3" providerId="LiveId" clId="{CC134F50-F44D-438B-BCFD-DEF0402A34F8}" dt="2025-03-05T05:01:53.633" v="3972"/>
        <pc:sldMkLst>
          <pc:docMk/>
          <pc:sldMk cId="1078480046" sldId="3452"/>
        </pc:sldMkLst>
        <pc:spChg chg="mod">
          <ac:chgData name="Aurelien Domont" userId="6da7715ce44349b3" providerId="LiveId" clId="{CC134F50-F44D-438B-BCFD-DEF0402A34F8}" dt="2025-03-05T05:01:53.253" v="3776" actId="948"/>
          <ac:spMkLst>
            <pc:docMk/>
            <pc:sldMk cId="1078480046" sldId="3452"/>
            <ac:spMk id="2" creationId="{30A76D55-7296-1844-BF60-E9343C9C94A0}"/>
          </ac:spMkLst>
        </pc:spChg>
        <pc:spChg chg="mod">
          <ac:chgData name="Aurelien Domont" userId="6da7715ce44349b3" providerId="LiveId" clId="{CC134F50-F44D-438B-BCFD-DEF0402A34F8}" dt="2025-03-05T05:01:53.047" v="3712" actId="790"/>
          <ac:spMkLst>
            <pc:docMk/>
            <pc:sldMk cId="1078480046" sldId="3452"/>
            <ac:spMk id="3" creationId="{7B35FBF4-5A0C-E008-1B94-E6D46568005E}"/>
          </ac:spMkLst>
        </pc:spChg>
        <pc:spChg chg="mod">
          <ac:chgData name="Aurelien Domont" userId="6da7715ce44349b3" providerId="LiveId" clId="{CC134F50-F44D-438B-BCFD-DEF0402A34F8}" dt="2025-03-05T05:01:53.052" v="3715" actId="139"/>
          <ac:spMkLst>
            <pc:docMk/>
            <pc:sldMk cId="1078480046" sldId="3452"/>
            <ac:spMk id="4" creationId="{BA9D37EA-2E1B-8081-AA8F-B19A2A22DDD0}"/>
          </ac:spMkLst>
        </pc:spChg>
        <pc:spChg chg="add del mod modVis">
          <ac:chgData name="Aurelien Domont" userId="6da7715ce44349b3" providerId="LiveId" clId="{CC134F50-F44D-438B-BCFD-DEF0402A34F8}" dt="2025-03-05T04:17:18.101" v="2699"/>
          <ac:spMkLst>
            <pc:docMk/>
            <pc:sldMk cId="1078480046" sldId="3452"/>
            <ac:spMk id="6" creationId="{BB10ABE9-BB9B-954C-409D-36FE4BEB7910}"/>
          </ac:spMkLst>
        </pc:spChg>
        <pc:spChg chg="mod">
          <ac:chgData name="Aurelien Domont" userId="6da7715ce44349b3" providerId="LiveId" clId="{CC134F50-F44D-438B-BCFD-DEF0402A34F8}" dt="2025-03-05T05:01:53.058" v="3718" actId="139"/>
          <ac:spMkLst>
            <pc:docMk/>
            <pc:sldMk cId="1078480046" sldId="3452"/>
            <ac:spMk id="9" creationId="{C5BC29E6-5E3E-DD5B-DFC0-9D7DD6B56496}"/>
          </ac:spMkLst>
        </pc:spChg>
        <pc:spChg chg="mod">
          <ac:chgData name="Aurelien Domont" userId="6da7715ce44349b3" providerId="LiveId" clId="{CC134F50-F44D-438B-BCFD-DEF0402A34F8}" dt="2025-03-05T05:01:53.064" v="3721" actId="139"/>
          <ac:spMkLst>
            <pc:docMk/>
            <pc:sldMk cId="1078480046" sldId="3452"/>
            <ac:spMk id="12" creationId="{6AC267A7-0E82-B392-B3B8-3D3302FD5B07}"/>
          </ac:spMkLst>
        </pc:spChg>
        <pc:spChg chg="mod">
          <ac:chgData name="Aurelien Domont" userId="6da7715ce44349b3" providerId="LiveId" clId="{CC134F50-F44D-438B-BCFD-DEF0402A34F8}" dt="2025-03-05T05:01:53.066" v="3722" actId="790"/>
          <ac:spMkLst>
            <pc:docMk/>
            <pc:sldMk cId="1078480046" sldId="3452"/>
            <ac:spMk id="13" creationId="{A1E9593E-68C5-BF6C-F16F-3080B6662A1B}"/>
          </ac:spMkLst>
        </pc:spChg>
        <pc:spChg chg="add del mod modVis">
          <ac:chgData name="Aurelien Domont" userId="6da7715ce44349b3" providerId="LiveId" clId="{CC134F50-F44D-438B-BCFD-DEF0402A34F8}" dt="2025-03-05T04:17:26.206" v="2725"/>
          <ac:spMkLst>
            <pc:docMk/>
            <pc:sldMk cId="1078480046" sldId="3452"/>
            <ac:spMk id="15" creationId="{FF3C4AA9-79A1-BC7B-8E78-9F99ACEA81C8}"/>
          </ac:spMkLst>
        </pc:spChg>
        <pc:spChg chg="add del mod modVis">
          <ac:chgData name="Aurelien Domont" userId="6da7715ce44349b3" providerId="LiveId" clId="{CC134F50-F44D-438B-BCFD-DEF0402A34F8}" dt="2025-03-05T04:17:29.783" v="2752"/>
          <ac:spMkLst>
            <pc:docMk/>
            <pc:sldMk cId="1078480046" sldId="3452"/>
            <ac:spMk id="16" creationId="{47100769-655A-2D89-6245-D6F6D6C85969}"/>
          </ac:spMkLst>
        </pc:spChg>
        <pc:spChg chg="add del mod modVis">
          <ac:chgData name="Aurelien Domont" userId="6da7715ce44349b3" providerId="LiveId" clId="{CC134F50-F44D-438B-BCFD-DEF0402A34F8}" dt="2025-03-05T04:30:19.119" v="2933"/>
          <ac:spMkLst>
            <pc:docMk/>
            <pc:sldMk cId="1078480046" sldId="3452"/>
            <ac:spMk id="17" creationId="{34F3EEC5-B3AF-FA45-9397-6CDF309CBCC3}"/>
          </ac:spMkLst>
        </pc:spChg>
        <pc:spChg chg="add del mod modVis">
          <ac:chgData name="Aurelien Domont" userId="6da7715ce44349b3" providerId="LiveId" clId="{CC134F50-F44D-438B-BCFD-DEF0402A34F8}" dt="2025-03-05T04:41:45.105" v="3392"/>
          <ac:spMkLst>
            <pc:docMk/>
            <pc:sldMk cId="1078480046" sldId="3452"/>
            <ac:spMk id="18" creationId="{C72FDAEA-ADEB-A6F7-7E33-3DDCFB8765B4}"/>
          </ac:spMkLst>
        </pc:spChg>
        <pc:spChg chg="mod">
          <ac:chgData name="Aurelien Domont" userId="6da7715ce44349b3" providerId="LiveId" clId="{CC134F50-F44D-438B-BCFD-DEF0402A34F8}" dt="2025-03-05T05:01:53.073" v="3723" actId="790"/>
          <ac:spMkLst>
            <pc:docMk/>
            <pc:sldMk cId="1078480046" sldId="3452"/>
            <ac:spMk id="19" creationId="{5527EF24-F775-1EF4-8A46-E99A7365E9EE}"/>
          </ac:spMkLst>
        </pc:spChg>
        <pc:spChg chg="mod">
          <ac:chgData name="Aurelien Domont" userId="6da7715ce44349b3" providerId="LiveId" clId="{CC134F50-F44D-438B-BCFD-DEF0402A34F8}" dt="2025-03-05T05:01:53.077" v="3724" actId="790"/>
          <ac:spMkLst>
            <pc:docMk/>
            <pc:sldMk cId="1078480046" sldId="3452"/>
            <ac:spMk id="20" creationId="{BFDA4529-666A-6F91-D159-E4D76E3E5FCF}"/>
          </ac:spMkLst>
        </pc:spChg>
        <pc:spChg chg="mod">
          <ac:chgData name="Aurelien Domont" userId="6da7715ce44349b3" providerId="LiveId" clId="{CC134F50-F44D-438B-BCFD-DEF0402A34F8}" dt="2025-03-05T05:01:53.085" v="3725" actId="790"/>
          <ac:spMkLst>
            <pc:docMk/>
            <pc:sldMk cId="1078480046" sldId="3452"/>
            <ac:spMk id="22" creationId="{D1BB8B32-57FF-5B3B-D129-A45E15E20B88}"/>
          </ac:spMkLst>
        </pc:spChg>
        <pc:spChg chg="add del mod modVis">
          <ac:chgData name="Aurelien Domont" userId="6da7715ce44349b3" providerId="LiveId" clId="{CC134F50-F44D-438B-BCFD-DEF0402A34F8}" dt="2025-03-05T04:41:46.887" v="3418"/>
          <ac:spMkLst>
            <pc:docMk/>
            <pc:sldMk cId="1078480046" sldId="3452"/>
            <ac:spMk id="23" creationId="{CE470A58-9391-6354-519B-8C29CC20B625}"/>
          </ac:spMkLst>
        </pc:spChg>
        <pc:spChg chg="add del mod modVis">
          <ac:chgData name="Aurelien Domont" userId="6da7715ce44349b3" providerId="LiveId" clId="{CC134F50-F44D-438B-BCFD-DEF0402A34F8}" dt="2025-03-05T05:01:53.631" v="3970"/>
          <ac:spMkLst>
            <pc:docMk/>
            <pc:sldMk cId="1078480046" sldId="3452"/>
            <ac:spMk id="24" creationId="{B6B6F827-B0FB-735D-2DAC-AA2C15B650BE}"/>
          </ac:spMkLst>
        </pc:spChg>
        <pc:graphicFrameChg chg="mod">
          <ac:chgData name="Aurelien Domont" userId="6da7715ce44349b3" providerId="LiveId" clId="{CC134F50-F44D-438B-BCFD-DEF0402A34F8}" dt="2025-03-05T05:01:53.633" v="3972"/>
          <ac:graphicFrameMkLst>
            <pc:docMk/>
            <pc:sldMk cId="1078480046" sldId="3452"/>
            <ac:graphicFrameMk id="5" creationId="{AED5DD2F-3CAB-CE4D-33C5-B14B58078118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760158647" sldId="3452"/>
        </pc:sldMkLst>
      </pc:sldChg>
      <pc:sldChg chg="add del">
        <pc:chgData name="Aurelien Domont" userId="6da7715ce44349b3" providerId="LiveId" clId="{CC134F50-F44D-438B-BCFD-DEF0402A34F8}" dt="2025-03-05T04:30:32.258" v="2937" actId="47"/>
        <pc:sldMkLst>
          <pc:docMk/>
          <pc:sldMk cId="937108504" sldId="345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71234583" sldId="3453"/>
        </pc:sldMkLst>
      </pc:sldChg>
      <pc:sldChg chg="addSp delSp modSp add mod">
        <pc:chgData name="Aurelien Domont" userId="6da7715ce44349b3" providerId="LiveId" clId="{CC134F50-F44D-438B-BCFD-DEF0402A34F8}" dt="2025-03-05T05:01:53.704" v="3990"/>
        <pc:sldMkLst>
          <pc:docMk/>
          <pc:sldMk cId="2943853957" sldId="3454"/>
        </pc:sldMkLst>
        <pc:spChg chg="mod">
          <ac:chgData name="Aurelien Domont" userId="6da7715ce44349b3" providerId="LiveId" clId="{CC134F50-F44D-438B-BCFD-DEF0402A34F8}" dt="2025-03-05T05:01:53.411" v="3860" actId="948"/>
          <ac:spMkLst>
            <pc:docMk/>
            <pc:sldMk cId="2943853957" sldId="3454"/>
            <ac:spMk id="2" creationId="{B51664AF-53E9-01A4-801F-9F124AEEEC47}"/>
          </ac:spMkLst>
        </pc:spChg>
        <pc:spChg chg="mod">
          <ac:chgData name="Aurelien Domont" userId="6da7715ce44349b3" providerId="LiveId" clId="{CC134F50-F44D-438B-BCFD-DEF0402A34F8}" dt="2025-03-05T05:01:52.923" v="3655" actId="790"/>
          <ac:spMkLst>
            <pc:docMk/>
            <pc:sldMk cId="2943853957" sldId="3454"/>
            <ac:spMk id="3" creationId="{DA9FCD3F-5B1E-4EB4-549C-366687A62A78}"/>
          </ac:spMkLst>
        </pc:spChg>
        <pc:spChg chg="mod">
          <ac:chgData name="Aurelien Domont" userId="6da7715ce44349b3" providerId="LiveId" clId="{CC134F50-F44D-438B-BCFD-DEF0402A34F8}" dt="2025-03-05T05:01:52.927" v="3658" actId="139"/>
          <ac:spMkLst>
            <pc:docMk/>
            <pc:sldMk cId="2943853957" sldId="3454"/>
            <ac:spMk id="4" creationId="{36484C70-BA36-BFF4-4C9E-EE60352E0484}"/>
          </ac:spMkLst>
        </pc:spChg>
        <pc:spChg chg="add del mod modVis">
          <ac:chgData name="Aurelien Domont" userId="6da7715ce44349b3" providerId="LiveId" clId="{CC134F50-F44D-438B-BCFD-DEF0402A34F8}" dt="2025-03-05T04:30:43.779" v="2972"/>
          <ac:spMkLst>
            <pc:docMk/>
            <pc:sldMk cId="2943853957" sldId="3454"/>
            <ac:spMk id="6" creationId="{1A601F8D-3FFC-32F0-087A-C0463D88CB1A}"/>
          </ac:spMkLst>
        </pc:spChg>
        <pc:spChg chg="mod">
          <ac:chgData name="Aurelien Domont" userId="6da7715ce44349b3" providerId="LiveId" clId="{CC134F50-F44D-438B-BCFD-DEF0402A34F8}" dt="2025-03-05T05:01:52.932" v="3661" actId="139"/>
          <ac:spMkLst>
            <pc:docMk/>
            <pc:sldMk cId="2943853957" sldId="3454"/>
            <ac:spMk id="9" creationId="{55897D03-66D7-BEC9-1C44-EAC7F5529AAD}"/>
          </ac:spMkLst>
        </pc:spChg>
        <pc:spChg chg="mod">
          <ac:chgData name="Aurelien Domont" userId="6da7715ce44349b3" providerId="LiveId" clId="{CC134F50-F44D-438B-BCFD-DEF0402A34F8}" dt="2025-03-05T05:01:52.936" v="3664" actId="139"/>
          <ac:spMkLst>
            <pc:docMk/>
            <pc:sldMk cId="2943853957" sldId="3454"/>
            <ac:spMk id="12" creationId="{C6F3EE27-961E-4AEE-9431-6F5AA212AFFF}"/>
          </ac:spMkLst>
        </pc:spChg>
        <pc:spChg chg="mod">
          <ac:chgData name="Aurelien Domont" userId="6da7715ce44349b3" providerId="LiveId" clId="{CC134F50-F44D-438B-BCFD-DEF0402A34F8}" dt="2025-03-05T05:01:52.938" v="3665" actId="790"/>
          <ac:spMkLst>
            <pc:docMk/>
            <pc:sldMk cId="2943853957" sldId="3454"/>
            <ac:spMk id="13" creationId="{F1E50290-841A-765B-027B-A214222F0901}"/>
          </ac:spMkLst>
        </pc:spChg>
        <pc:spChg chg="add del mod modVis">
          <ac:chgData name="Aurelien Domont" userId="6da7715ce44349b3" providerId="LiveId" clId="{CC134F50-F44D-438B-BCFD-DEF0402A34F8}" dt="2025-03-05T04:30:47.297" v="2999"/>
          <ac:spMkLst>
            <pc:docMk/>
            <pc:sldMk cId="2943853957" sldId="3454"/>
            <ac:spMk id="15" creationId="{D9107B79-F351-B54E-2054-9ED4BAB09887}"/>
          </ac:spMkLst>
        </pc:spChg>
        <pc:spChg chg="add del mod">
          <ac:chgData name="Aurelien Domont" userId="6da7715ce44349b3" providerId="LiveId" clId="{CC134F50-F44D-438B-BCFD-DEF0402A34F8}" dt="2025-03-05T04:33:34.873" v="3080" actId="478"/>
          <ac:spMkLst>
            <pc:docMk/>
            <pc:sldMk cId="2943853957" sldId="3454"/>
            <ac:spMk id="16" creationId="{C35ECC54-96B7-52E4-EB33-F8EA47569DC1}"/>
          </ac:spMkLst>
        </pc:spChg>
        <pc:spChg chg="add del mod modVis">
          <ac:chgData name="Aurelien Domont" userId="6da7715ce44349b3" providerId="LiveId" clId="{CC134F50-F44D-438B-BCFD-DEF0402A34F8}" dt="2025-03-05T05:01:53.702" v="3988"/>
          <ac:spMkLst>
            <pc:docMk/>
            <pc:sldMk cId="2943853957" sldId="3454"/>
            <ac:spMk id="17" creationId="{FA4952F4-7C90-89C9-1FA8-7445859AB14F}"/>
          </ac:spMkLst>
        </pc:spChg>
        <pc:spChg chg="mod">
          <ac:chgData name="Aurelien Domont" userId="6da7715ce44349b3" providerId="LiveId" clId="{CC134F50-F44D-438B-BCFD-DEF0402A34F8}" dt="2025-03-05T05:01:52.941" v="3666" actId="790"/>
          <ac:spMkLst>
            <pc:docMk/>
            <pc:sldMk cId="2943853957" sldId="3454"/>
            <ac:spMk id="19" creationId="{ED5A063C-BD9C-F5F5-332C-5AB278CC67A7}"/>
          </ac:spMkLst>
        </pc:spChg>
        <pc:spChg chg="mod">
          <ac:chgData name="Aurelien Domont" userId="6da7715ce44349b3" providerId="LiveId" clId="{CC134F50-F44D-438B-BCFD-DEF0402A34F8}" dt="2025-03-05T05:01:52.943" v="3667" actId="790"/>
          <ac:spMkLst>
            <pc:docMk/>
            <pc:sldMk cId="2943853957" sldId="3454"/>
            <ac:spMk id="20" creationId="{C5ECA2DC-C359-1D90-ABB5-B8902C8E4A8E}"/>
          </ac:spMkLst>
        </pc:spChg>
        <pc:spChg chg="mod">
          <ac:chgData name="Aurelien Domont" userId="6da7715ce44349b3" providerId="LiveId" clId="{CC134F50-F44D-438B-BCFD-DEF0402A34F8}" dt="2025-03-05T05:01:52.947" v="3668" actId="790"/>
          <ac:spMkLst>
            <pc:docMk/>
            <pc:sldMk cId="2943853957" sldId="3454"/>
            <ac:spMk id="22" creationId="{610B3214-29B8-600B-C497-75E04AF23DDA}"/>
          </ac:spMkLst>
        </pc:spChg>
        <pc:spChg chg="mod">
          <ac:chgData name="Aurelien Domont" userId="6da7715ce44349b3" providerId="LiveId" clId="{CC134F50-F44D-438B-BCFD-DEF0402A34F8}" dt="2025-03-05T05:01:52.949" v="3669" actId="790"/>
          <ac:spMkLst>
            <pc:docMk/>
            <pc:sldMk cId="2943853957" sldId="3454"/>
            <ac:spMk id="23" creationId="{02BDA1C2-DB8F-200B-CB0A-73F0F0485056}"/>
          </ac:spMkLst>
        </pc:spChg>
        <pc:spChg chg="mod">
          <ac:chgData name="Aurelien Domont" userId="6da7715ce44349b3" providerId="LiveId" clId="{CC134F50-F44D-438B-BCFD-DEF0402A34F8}" dt="2025-03-05T05:01:52.953" v="3670" actId="790"/>
          <ac:spMkLst>
            <pc:docMk/>
            <pc:sldMk cId="2943853957" sldId="3454"/>
            <ac:spMk id="26" creationId="{C5CC425C-2D71-CD46-2A0D-8EC9D3431028}"/>
          </ac:spMkLst>
        </pc:spChg>
        <pc:spChg chg="mod">
          <ac:chgData name="Aurelien Domont" userId="6da7715ce44349b3" providerId="LiveId" clId="{CC134F50-F44D-438B-BCFD-DEF0402A34F8}" dt="2025-03-05T05:01:52.955" v="3671" actId="790"/>
          <ac:spMkLst>
            <pc:docMk/>
            <pc:sldMk cId="2943853957" sldId="3454"/>
            <ac:spMk id="27" creationId="{D3DCD8A1-F2E2-2280-6695-A1A30F775F03}"/>
          </ac:spMkLst>
        </pc:spChg>
        <pc:spChg chg="mod">
          <ac:chgData name="Aurelien Domont" userId="6da7715ce44349b3" providerId="LiveId" clId="{CC134F50-F44D-438B-BCFD-DEF0402A34F8}" dt="2025-03-05T05:01:52.959" v="3672" actId="790"/>
          <ac:spMkLst>
            <pc:docMk/>
            <pc:sldMk cId="2943853957" sldId="3454"/>
            <ac:spMk id="29" creationId="{D0BFD605-F506-9130-B887-63254B87F30A}"/>
          </ac:spMkLst>
        </pc:spChg>
        <pc:spChg chg="mod">
          <ac:chgData name="Aurelien Domont" userId="6da7715ce44349b3" providerId="LiveId" clId="{CC134F50-F44D-438B-BCFD-DEF0402A34F8}" dt="2025-03-05T05:01:52.960" v="3673" actId="790"/>
          <ac:spMkLst>
            <pc:docMk/>
            <pc:sldMk cId="2943853957" sldId="3454"/>
            <ac:spMk id="48" creationId="{1F49EA03-27B8-AF62-97C6-FE188815AEB6}"/>
          </ac:spMkLst>
        </pc:spChg>
        <pc:spChg chg="mod">
          <ac:chgData name="Aurelien Domont" userId="6da7715ce44349b3" providerId="LiveId" clId="{CC134F50-F44D-438B-BCFD-DEF0402A34F8}" dt="2025-03-05T05:01:52.964" v="3674" actId="790"/>
          <ac:spMkLst>
            <pc:docMk/>
            <pc:sldMk cId="2943853957" sldId="3454"/>
            <ac:spMk id="49" creationId="{224AE197-0B81-0A2D-0A03-C8CD5A8981B3}"/>
          </ac:spMkLst>
        </pc:spChg>
        <pc:graphicFrameChg chg="mod">
          <ac:chgData name="Aurelien Domont" userId="6da7715ce44349b3" providerId="LiveId" clId="{CC134F50-F44D-438B-BCFD-DEF0402A34F8}" dt="2025-03-05T05:01:53.704" v="3990"/>
          <ac:graphicFrameMkLst>
            <pc:docMk/>
            <pc:sldMk cId="2943853957" sldId="3454"/>
            <ac:graphicFrameMk id="5" creationId="{6897C9E4-5175-1F6D-113B-23C67044CFA7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656247457" sldId="3454"/>
        </pc:sldMkLst>
      </pc:sldChg>
      <pc:sldChg chg="addSp delSp modSp add mod">
        <pc:chgData name="Aurelien Domont" userId="6da7715ce44349b3" providerId="LiveId" clId="{CC134F50-F44D-438B-BCFD-DEF0402A34F8}" dt="2025-03-05T05:01:53.692" v="3986"/>
        <pc:sldMkLst>
          <pc:docMk/>
          <pc:sldMk cId="1013409929" sldId="3455"/>
        </pc:sldMkLst>
        <pc:spChg chg="mod">
          <ac:chgData name="Aurelien Domont" userId="6da7715ce44349b3" providerId="LiveId" clId="{CC134F50-F44D-438B-BCFD-DEF0402A34F8}" dt="2025-03-05T05:01:53.375" v="3839" actId="948"/>
          <ac:spMkLst>
            <pc:docMk/>
            <pc:sldMk cId="1013409929" sldId="3455"/>
            <ac:spMk id="2" creationId="{949B43E8-97D8-DE53-B828-9F182CBCB58B}"/>
          </ac:spMkLst>
        </pc:spChg>
        <pc:spChg chg="mod">
          <ac:chgData name="Aurelien Domont" userId="6da7715ce44349b3" providerId="LiveId" clId="{CC134F50-F44D-438B-BCFD-DEF0402A34F8}" dt="2025-03-05T05:01:52.968" v="3676" actId="790"/>
          <ac:spMkLst>
            <pc:docMk/>
            <pc:sldMk cId="1013409929" sldId="3455"/>
            <ac:spMk id="3" creationId="{39CFF8F5-1113-E536-E6BA-16D85AD23252}"/>
          </ac:spMkLst>
        </pc:spChg>
        <pc:spChg chg="mod">
          <ac:chgData name="Aurelien Domont" userId="6da7715ce44349b3" providerId="LiveId" clId="{CC134F50-F44D-438B-BCFD-DEF0402A34F8}" dt="2025-03-05T05:01:52.973" v="3679" actId="139"/>
          <ac:spMkLst>
            <pc:docMk/>
            <pc:sldMk cId="1013409929" sldId="3455"/>
            <ac:spMk id="4" creationId="{2F85CD12-627D-6290-877B-173D12EAC31E}"/>
          </ac:spMkLst>
        </pc:spChg>
        <pc:spChg chg="add del mod modVis">
          <ac:chgData name="Aurelien Domont" userId="6da7715ce44349b3" providerId="LiveId" clId="{CC134F50-F44D-438B-BCFD-DEF0402A34F8}" dt="2025-03-05T04:30:49.940" v="3026"/>
          <ac:spMkLst>
            <pc:docMk/>
            <pc:sldMk cId="1013409929" sldId="3455"/>
            <ac:spMk id="6" creationId="{78CE8772-373C-6F9D-648C-6092E6CADDDB}"/>
          </ac:spMkLst>
        </pc:spChg>
        <pc:spChg chg="mod">
          <ac:chgData name="Aurelien Domont" userId="6da7715ce44349b3" providerId="LiveId" clId="{CC134F50-F44D-438B-BCFD-DEF0402A34F8}" dt="2025-03-05T05:01:52.978" v="3682" actId="139"/>
          <ac:spMkLst>
            <pc:docMk/>
            <pc:sldMk cId="1013409929" sldId="3455"/>
            <ac:spMk id="9" creationId="{FB59A6CA-0F0E-56B4-3D80-914C22299D83}"/>
          </ac:spMkLst>
        </pc:spChg>
        <pc:spChg chg="mod">
          <ac:chgData name="Aurelien Domont" userId="6da7715ce44349b3" providerId="LiveId" clId="{CC134F50-F44D-438B-BCFD-DEF0402A34F8}" dt="2025-03-05T05:01:52.982" v="3685" actId="139"/>
          <ac:spMkLst>
            <pc:docMk/>
            <pc:sldMk cId="1013409929" sldId="3455"/>
            <ac:spMk id="12" creationId="{B3ED94FB-7EDB-F12E-07C7-28E183F252FC}"/>
          </ac:spMkLst>
        </pc:spChg>
        <pc:spChg chg="mod">
          <ac:chgData name="Aurelien Domont" userId="6da7715ce44349b3" providerId="LiveId" clId="{CC134F50-F44D-438B-BCFD-DEF0402A34F8}" dt="2025-03-05T05:01:52.984" v="3686" actId="790"/>
          <ac:spMkLst>
            <pc:docMk/>
            <pc:sldMk cId="1013409929" sldId="3455"/>
            <ac:spMk id="13" creationId="{6D8BDFB4-206D-40F5-8D48-93D337C36AAB}"/>
          </ac:spMkLst>
        </pc:spChg>
        <pc:spChg chg="add del mod modVis">
          <ac:chgData name="Aurelien Domont" userId="6da7715ce44349b3" providerId="LiveId" clId="{CC134F50-F44D-438B-BCFD-DEF0402A34F8}" dt="2025-03-05T04:30:54.017" v="3065"/>
          <ac:spMkLst>
            <pc:docMk/>
            <pc:sldMk cId="1013409929" sldId="3455"/>
            <ac:spMk id="15" creationId="{B4DB4AB3-22CB-DD7D-B07A-63979D3A5F17}"/>
          </ac:spMkLst>
        </pc:spChg>
        <pc:spChg chg="add del mod modVis">
          <ac:chgData name="Aurelien Domont" userId="6da7715ce44349b3" providerId="LiveId" clId="{CC134F50-F44D-438B-BCFD-DEF0402A34F8}" dt="2025-03-05T05:01:53.689" v="3984"/>
          <ac:spMkLst>
            <pc:docMk/>
            <pc:sldMk cId="1013409929" sldId="3455"/>
            <ac:spMk id="16" creationId="{AEFAAFB4-BAB1-DD4C-6413-F39900BE85E7}"/>
          </ac:spMkLst>
        </pc:spChg>
        <pc:spChg chg="mod">
          <ac:chgData name="Aurelien Domont" userId="6da7715ce44349b3" providerId="LiveId" clId="{CC134F50-F44D-438B-BCFD-DEF0402A34F8}" dt="2025-03-05T05:01:52.987" v="3687" actId="790"/>
          <ac:spMkLst>
            <pc:docMk/>
            <pc:sldMk cId="1013409929" sldId="3455"/>
            <ac:spMk id="19" creationId="{5817C2CC-3F50-43D7-8A9A-3AC7EF7DE157}"/>
          </ac:spMkLst>
        </pc:spChg>
        <pc:spChg chg="mod">
          <ac:chgData name="Aurelien Domont" userId="6da7715ce44349b3" providerId="LiveId" clId="{CC134F50-F44D-438B-BCFD-DEF0402A34F8}" dt="2025-03-05T05:01:52.989" v="3688" actId="790"/>
          <ac:spMkLst>
            <pc:docMk/>
            <pc:sldMk cId="1013409929" sldId="3455"/>
            <ac:spMk id="20" creationId="{AD86F6DB-28F8-DFD8-0009-5B31E95FA99D}"/>
          </ac:spMkLst>
        </pc:spChg>
        <pc:spChg chg="mod">
          <ac:chgData name="Aurelien Domont" userId="6da7715ce44349b3" providerId="LiveId" clId="{CC134F50-F44D-438B-BCFD-DEF0402A34F8}" dt="2025-03-05T05:01:52.993" v="3689" actId="790"/>
          <ac:spMkLst>
            <pc:docMk/>
            <pc:sldMk cId="1013409929" sldId="3455"/>
            <ac:spMk id="22" creationId="{A609785C-6F76-DC15-2ED5-A8BF3F77EE7D}"/>
          </ac:spMkLst>
        </pc:spChg>
        <pc:graphicFrameChg chg="mod">
          <ac:chgData name="Aurelien Domont" userId="6da7715ce44349b3" providerId="LiveId" clId="{CC134F50-F44D-438B-BCFD-DEF0402A34F8}" dt="2025-03-05T05:01:53.692" v="3986"/>
          <ac:graphicFrameMkLst>
            <pc:docMk/>
            <pc:sldMk cId="1013409929" sldId="3455"/>
            <ac:graphicFrameMk id="5" creationId="{5E67ED6C-1ED3-EDB5-787E-2AAAC2D86105}"/>
          </ac:graphicFrameMkLst>
        </pc:graphicFrameChg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191691317" sldId="3455"/>
        </pc:sldMkLst>
      </pc:sldChg>
      <pc:sldChg chg="addSp delSp modSp add mod">
        <pc:chgData name="Aurelien Domont" userId="6da7715ce44349b3" providerId="LiveId" clId="{CC134F50-F44D-438B-BCFD-DEF0402A34F8}" dt="2025-03-06T03:17:54.858" v="4801" actId="1035"/>
        <pc:sldMkLst>
          <pc:docMk/>
          <pc:sldMk cId="2058090296" sldId="3456"/>
        </pc:sldMkLst>
        <pc:spChg chg="mod ord">
          <ac:chgData name="Aurelien Domont" userId="6da7715ce44349b3" providerId="LiveId" clId="{CC134F50-F44D-438B-BCFD-DEF0402A34F8}" dt="2025-03-06T02:58:08.126" v="4496"/>
          <ac:spMkLst>
            <pc:docMk/>
            <pc:sldMk cId="2058090296" sldId="3456"/>
            <ac:spMk id="2" creationId="{848AC248-418E-3660-5E77-949B4424D9CA}"/>
          </ac:spMkLst>
        </pc:spChg>
        <pc:spChg chg="mod ord">
          <ac:chgData name="Aurelien Domont" userId="6da7715ce44349b3" providerId="LiveId" clId="{CC134F50-F44D-438B-BCFD-DEF0402A34F8}" dt="2025-03-06T02:58:08.126" v="4498"/>
          <ac:spMkLst>
            <pc:docMk/>
            <pc:sldMk cId="2058090296" sldId="3456"/>
            <ac:spMk id="3" creationId="{A862C287-6ABB-7AEE-438C-C9E6F5F17BC3}"/>
          </ac:spMkLst>
        </pc:spChg>
        <pc:spChg chg="mod ord">
          <ac:chgData name="Aurelien Domont" userId="6da7715ce44349b3" providerId="LiveId" clId="{CC134F50-F44D-438B-BCFD-DEF0402A34F8}" dt="2025-03-06T02:58:08.126" v="4500"/>
          <ac:spMkLst>
            <pc:docMk/>
            <pc:sldMk cId="2058090296" sldId="3456"/>
            <ac:spMk id="4" creationId="{116464E7-83EA-FBB9-CF85-A3FF94FF0F99}"/>
          </ac:spMkLst>
        </pc:spChg>
        <pc:spChg chg="mod ord">
          <ac:chgData name="Aurelien Domont" userId="6da7715ce44349b3" providerId="LiveId" clId="{CC134F50-F44D-438B-BCFD-DEF0402A34F8}" dt="2025-03-06T02:59:46.200" v="4558" actId="13926"/>
          <ac:spMkLst>
            <pc:docMk/>
            <pc:sldMk cId="2058090296" sldId="3456"/>
            <ac:spMk id="6" creationId="{F9DBBE78-028C-6956-466E-929AD4067D65}"/>
          </ac:spMkLst>
        </pc:spChg>
        <pc:spChg chg="mod">
          <ac:chgData name="Aurelien Domont" userId="6da7715ce44349b3" providerId="LiveId" clId="{CC134F50-F44D-438B-BCFD-DEF0402A34F8}" dt="2025-03-05T05:01:52.596" v="3514" actId="790"/>
          <ac:spMkLst>
            <pc:docMk/>
            <pc:sldMk cId="2058090296" sldId="3456"/>
            <ac:spMk id="8" creationId="{4E27BB79-AE49-809A-DBDE-6D18A3600624}"/>
          </ac:spMkLst>
        </pc:spChg>
        <pc:spChg chg="mod">
          <ac:chgData name="Aurelien Domont" userId="6da7715ce44349b3" providerId="LiveId" clId="{CC134F50-F44D-438B-BCFD-DEF0402A34F8}" dt="2025-03-05T05:01:52.598" v="3515" actId="790"/>
          <ac:spMkLst>
            <pc:docMk/>
            <pc:sldMk cId="2058090296" sldId="3456"/>
            <ac:spMk id="9" creationId="{8F1A7E7F-CF57-7A8F-1101-F8352E9F1ACD}"/>
          </ac:spMkLst>
        </pc:spChg>
        <pc:spChg chg="mod">
          <ac:chgData name="Aurelien Domont" userId="6da7715ce44349b3" providerId="LiveId" clId="{CC134F50-F44D-438B-BCFD-DEF0402A34F8}" dt="2025-03-05T05:01:52.600" v="3516" actId="790"/>
          <ac:spMkLst>
            <pc:docMk/>
            <pc:sldMk cId="2058090296" sldId="3456"/>
            <ac:spMk id="11" creationId="{9849F6FB-9D2A-23BB-5BE2-EEC97D476672}"/>
          </ac:spMkLst>
        </pc:spChg>
        <pc:spChg chg="mod">
          <ac:chgData name="Aurelien Domont" userId="6da7715ce44349b3" providerId="LiveId" clId="{CC134F50-F44D-438B-BCFD-DEF0402A34F8}" dt="2025-03-05T05:01:52.603" v="3517" actId="790"/>
          <ac:spMkLst>
            <pc:docMk/>
            <pc:sldMk cId="2058090296" sldId="3456"/>
            <ac:spMk id="12" creationId="{904EEED7-4652-6703-65B2-B804EF71D29B}"/>
          </ac:spMkLst>
        </pc:spChg>
        <pc:spChg chg="add del mod modVis">
          <ac:chgData name="Aurelien Domont" userId="6da7715ce44349b3" providerId="LiveId" clId="{CC134F50-F44D-438B-BCFD-DEF0402A34F8}" dt="2025-03-06T02:48:38.992" v="4034"/>
          <ac:spMkLst>
            <pc:docMk/>
            <pc:sldMk cId="2058090296" sldId="3456"/>
            <ac:spMk id="13" creationId="{09DCF671-FED8-3066-CAB3-8D6115FD87E4}"/>
          </ac:spMkLst>
        </pc:spChg>
        <pc:spChg chg="add del mod ord">
          <ac:chgData name="Aurelien Domont" userId="6da7715ce44349b3" providerId="LiveId" clId="{CC134F50-F44D-438B-BCFD-DEF0402A34F8}" dt="2025-03-06T02:59:08.228" v="4548" actId="478"/>
          <ac:spMkLst>
            <pc:docMk/>
            <pc:sldMk cId="2058090296" sldId="3456"/>
            <ac:spMk id="13" creationId="{0F7F3531-AFD4-6F19-0BAA-09E5891342C5}"/>
          </ac:spMkLst>
        </pc:spChg>
        <pc:spChg chg="add mod ord">
          <ac:chgData name="Aurelien Domont" userId="6da7715ce44349b3" providerId="LiveId" clId="{CC134F50-F44D-438B-BCFD-DEF0402A34F8}" dt="2025-03-06T03:17:09.671" v="4797" actId="14100"/>
          <ac:spMkLst>
            <pc:docMk/>
            <pc:sldMk cId="2058090296" sldId="3456"/>
            <ac:spMk id="14" creationId="{2CAA9E46-5591-174F-1A52-D42C42A2FBC8}"/>
          </ac:spMkLst>
        </pc:spChg>
        <pc:spChg chg="mod">
          <ac:chgData name="Aurelien Domont" userId="6da7715ce44349b3" providerId="LiveId" clId="{CC134F50-F44D-438B-BCFD-DEF0402A34F8}" dt="2025-03-06T02:58:08.126" v="4501"/>
          <ac:spMkLst>
            <pc:docMk/>
            <pc:sldMk cId="2058090296" sldId="3456"/>
            <ac:spMk id="15" creationId="{149EDFB8-D46E-A6B8-46CA-5E8F1D536AB9}"/>
          </ac:spMkLst>
        </pc:spChg>
        <pc:spChg chg="mod">
          <ac:chgData name="Aurelien Domont" userId="6da7715ce44349b3" providerId="LiveId" clId="{CC134F50-F44D-438B-BCFD-DEF0402A34F8}" dt="2025-03-06T02:58:08.126" v="4502"/>
          <ac:spMkLst>
            <pc:docMk/>
            <pc:sldMk cId="2058090296" sldId="3456"/>
            <ac:spMk id="16" creationId="{EB8B51A7-91A4-0240-3731-0B396E1663FA}"/>
          </ac:spMkLst>
        </pc:spChg>
        <pc:spChg chg="mod">
          <ac:chgData name="Aurelien Domont" userId="6da7715ce44349b3" providerId="LiveId" clId="{CC134F50-F44D-438B-BCFD-DEF0402A34F8}" dt="2025-03-06T02:58:08.126" v="4503"/>
          <ac:spMkLst>
            <pc:docMk/>
            <pc:sldMk cId="2058090296" sldId="3456"/>
            <ac:spMk id="17" creationId="{1EC9ADD0-671F-B205-2193-01B15B8292A4}"/>
          </ac:spMkLst>
        </pc:spChg>
        <pc:spChg chg="mod">
          <ac:chgData name="Aurelien Domont" userId="6da7715ce44349b3" providerId="LiveId" clId="{CC134F50-F44D-438B-BCFD-DEF0402A34F8}" dt="2025-03-05T05:01:52.539" v="3497" actId="790"/>
          <ac:spMkLst>
            <pc:docMk/>
            <pc:sldMk cId="2058090296" sldId="3456"/>
            <ac:spMk id="18" creationId="{83792E20-E656-ACC7-F71F-0F258E5F9A8A}"/>
          </ac:spMkLst>
        </pc:spChg>
        <pc:spChg chg="add mod ord">
          <ac:chgData name="Aurelien Domont" userId="6da7715ce44349b3" providerId="LiveId" clId="{CC134F50-F44D-438B-BCFD-DEF0402A34F8}" dt="2025-03-06T03:17:36.577" v="4800" actId="208"/>
          <ac:spMkLst>
            <pc:docMk/>
            <pc:sldMk cId="2058090296" sldId="3456"/>
            <ac:spMk id="19" creationId="{D083BB26-5DED-7261-466B-C736E6480C55}"/>
          </ac:spMkLst>
        </pc:spChg>
        <pc:spChg chg="mod">
          <ac:chgData name="Aurelien Domont" userId="6da7715ce44349b3" providerId="LiveId" clId="{CC134F50-F44D-438B-BCFD-DEF0402A34F8}" dt="2025-03-05T05:01:52.607" v="3518" actId="790"/>
          <ac:spMkLst>
            <pc:docMk/>
            <pc:sldMk cId="2058090296" sldId="3456"/>
            <ac:spMk id="21" creationId="{B8DD9E91-EFCC-31DC-08E6-D7530522FEBA}"/>
          </ac:spMkLst>
        </pc:spChg>
        <pc:spChg chg="mod">
          <ac:chgData name="Aurelien Domont" userId="6da7715ce44349b3" providerId="LiveId" clId="{CC134F50-F44D-438B-BCFD-DEF0402A34F8}" dt="2025-03-05T05:01:52.610" v="3519" actId="790"/>
          <ac:spMkLst>
            <pc:docMk/>
            <pc:sldMk cId="2058090296" sldId="3456"/>
            <ac:spMk id="22" creationId="{04147C9F-F963-1B96-7ADD-BEEBF1BDBF73}"/>
          </ac:spMkLst>
        </pc:spChg>
        <pc:spChg chg="add mod ord">
          <ac:chgData name="Aurelien Domont" userId="6da7715ce44349b3" providerId="LiveId" clId="{CC134F50-F44D-438B-BCFD-DEF0402A34F8}" dt="2025-03-06T03:17:31.414" v="4799" actId="408"/>
          <ac:spMkLst>
            <pc:docMk/>
            <pc:sldMk cId="2058090296" sldId="3456"/>
            <ac:spMk id="23" creationId="{4681CF12-FF5B-65EB-339B-D8F3DFAEFFA6}"/>
          </ac:spMkLst>
        </pc:spChg>
        <pc:spChg chg="mod">
          <ac:chgData name="Aurelien Domont" userId="6da7715ce44349b3" providerId="LiveId" clId="{CC134F50-F44D-438B-BCFD-DEF0402A34F8}" dt="2025-03-06T02:53:39.820" v="4157" actId="207"/>
          <ac:spMkLst>
            <pc:docMk/>
            <pc:sldMk cId="2058090296" sldId="3456"/>
            <ac:spMk id="24" creationId="{2FE2FCEA-6351-6AB8-BC8C-EAFA17D119C3}"/>
          </ac:spMkLst>
        </pc:spChg>
        <pc:spChg chg="add mod ord">
          <ac:chgData name="Aurelien Domont" userId="6da7715ce44349b3" providerId="LiveId" clId="{CC134F50-F44D-438B-BCFD-DEF0402A34F8}" dt="2025-03-06T03:17:36.577" v="4800" actId="208"/>
          <ac:spMkLst>
            <pc:docMk/>
            <pc:sldMk cId="2058090296" sldId="3456"/>
            <ac:spMk id="25" creationId="{7BB3BD79-33D0-72F5-2CC1-1A855A2B280B}"/>
          </ac:spMkLst>
        </pc:spChg>
        <pc:spChg chg="add mod ord">
          <ac:chgData name="Aurelien Domont" userId="6da7715ce44349b3" providerId="LiveId" clId="{CC134F50-F44D-438B-BCFD-DEF0402A34F8}" dt="2025-03-06T03:17:09.671" v="4797" actId="14100"/>
          <ac:spMkLst>
            <pc:docMk/>
            <pc:sldMk cId="2058090296" sldId="3456"/>
            <ac:spMk id="26" creationId="{7B2F70A1-30D6-BE69-91D2-3AA1CD8CEAD5}"/>
          </ac:spMkLst>
        </pc:spChg>
        <pc:spChg chg="add mod ord">
          <ac:chgData name="Aurelien Domont" userId="6da7715ce44349b3" providerId="LiveId" clId="{CC134F50-F44D-438B-BCFD-DEF0402A34F8}" dt="2025-03-06T03:17:36.577" v="4800" actId="208"/>
          <ac:spMkLst>
            <pc:docMk/>
            <pc:sldMk cId="2058090296" sldId="3456"/>
            <ac:spMk id="27" creationId="{0766999F-07AA-6267-D54F-39C83AB81F84}"/>
          </ac:spMkLst>
        </pc:spChg>
        <pc:spChg chg="mod">
          <ac:chgData name="Aurelien Domont" userId="6da7715ce44349b3" providerId="LiveId" clId="{CC134F50-F44D-438B-BCFD-DEF0402A34F8}" dt="2025-03-05T05:01:52.612" v="3520" actId="790"/>
          <ac:spMkLst>
            <pc:docMk/>
            <pc:sldMk cId="2058090296" sldId="3456"/>
            <ac:spMk id="29" creationId="{AB700E2A-AB28-A19B-7B82-3B222F9DE0A1}"/>
          </ac:spMkLst>
        </pc:spChg>
        <pc:spChg chg="add del mod modVis">
          <ac:chgData name="Aurelien Domont" userId="6da7715ce44349b3" providerId="LiveId" clId="{CC134F50-F44D-438B-BCFD-DEF0402A34F8}" dt="2025-03-06T02:49:47.318" v="4065"/>
          <ac:spMkLst>
            <pc:docMk/>
            <pc:sldMk cId="2058090296" sldId="3456"/>
            <ac:spMk id="31" creationId="{38FD6858-8D07-0F9F-D31E-D4F165390B07}"/>
          </ac:spMkLst>
        </pc:spChg>
        <pc:spChg chg="add del mod modVis">
          <ac:chgData name="Aurelien Domont" userId="6da7715ce44349b3" providerId="LiveId" clId="{CC134F50-F44D-438B-BCFD-DEF0402A34F8}" dt="2025-03-06T02:55:50.596" v="4235"/>
          <ac:spMkLst>
            <pc:docMk/>
            <pc:sldMk cId="2058090296" sldId="3456"/>
            <ac:spMk id="31" creationId="{C7AFF7B2-865F-7A20-F558-D7F5139B1F62}"/>
          </ac:spMkLst>
        </pc:spChg>
        <pc:spChg chg="add del mod ord">
          <ac:chgData name="Aurelien Domont" userId="6da7715ce44349b3" providerId="LiveId" clId="{CC134F50-F44D-438B-BCFD-DEF0402A34F8}" dt="2025-03-06T02:59:08.228" v="4548" actId="478"/>
          <ac:spMkLst>
            <pc:docMk/>
            <pc:sldMk cId="2058090296" sldId="3456"/>
            <ac:spMk id="32" creationId="{57328B44-9DD6-1D9B-89D3-B3D51CDF9B21}"/>
          </ac:spMkLst>
        </pc:spChg>
        <pc:spChg chg="add del mod modVis">
          <ac:chgData name="Aurelien Domont" userId="6da7715ce44349b3" providerId="LiveId" clId="{CC134F50-F44D-438B-BCFD-DEF0402A34F8}" dt="2025-03-06T02:50:22.601" v="4091"/>
          <ac:spMkLst>
            <pc:docMk/>
            <pc:sldMk cId="2058090296" sldId="3456"/>
            <ac:spMk id="32" creationId="{7442A099-7EC4-6D90-8CAC-2AB2C260400D}"/>
          </ac:spMkLst>
        </pc:spChg>
        <pc:spChg chg="add del mod ord">
          <ac:chgData name="Aurelien Domont" userId="6da7715ce44349b3" providerId="LiveId" clId="{CC134F50-F44D-438B-BCFD-DEF0402A34F8}" dt="2025-03-06T02:59:13.157" v="4552" actId="478"/>
          <ac:spMkLst>
            <pc:docMk/>
            <pc:sldMk cId="2058090296" sldId="3456"/>
            <ac:spMk id="33" creationId="{5AD83452-1B76-7C35-3990-DD037785B4E6}"/>
          </ac:spMkLst>
        </pc:spChg>
        <pc:spChg chg="add del mod modVis">
          <ac:chgData name="Aurelien Domont" userId="6da7715ce44349b3" providerId="LiveId" clId="{CC134F50-F44D-438B-BCFD-DEF0402A34F8}" dt="2025-03-06T02:50:23.740" v="4117"/>
          <ac:spMkLst>
            <pc:docMk/>
            <pc:sldMk cId="2058090296" sldId="3456"/>
            <ac:spMk id="33" creationId="{F1F86EDD-FEDD-A1E8-A3F3-66439922684E}"/>
          </ac:spMkLst>
        </pc:spChg>
        <pc:spChg chg="add del mod ord">
          <ac:chgData name="Aurelien Domont" userId="6da7715ce44349b3" providerId="LiveId" clId="{CC134F50-F44D-438B-BCFD-DEF0402A34F8}" dt="2025-03-06T02:59:09.366" v="4549" actId="478"/>
          <ac:spMkLst>
            <pc:docMk/>
            <pc:sldMk cId="2058090296" sldId="3456"/>
            <ac:spMk id="34" creationId="{1A014B48-8B92-8C1E-018E-6547587E3CBE}"/>
          </ac:spMkLst>
        </pc:spChg>
        <pc:spChg chg="add del mod modVis">
          <ac:chgData name="Aurelien Domont" userId="6da7715ce44349b3" providerId="LiveId" clId="{CC134F50-F44D-438B-BCFD-DEF0402A34F8}" dt="2025-03-06T02:51:21.959" v="4144"/>
          <ac:spMkLst>
            <pc:docMk/>
            <pc:sldMk cId="2058090296" sldId="3456"/>
            <ac:spMk id="34" creationId="{724F57F5-5DE1-2348-D65E-D56EFC533D8A}"/>
          </ac:spMkLst>
        </pc:spChg>
        <pc:spChg chg="add del mod ord">
          <ac:chgData name="Aurelien Domont" userId="6da7715ce44349b3" providerId="LiveId" clId="{CC134F50-F44D-438B-BCFD-DEF0402A34F8}" dt="2025-03-06T02:58:45.176" v="4545" actId="478"/>
          <ac:spMkLst>
            <pc:docMk/>
            <pc:sldMk cId="2058090296" sldId="3456"/>
            <ac:spMk id="35" creationId="{732FA6B3-7E36-E6AB-21B0-1D73D963603F}"/>
          </ac:spMkLst>
        </pc:spChg>
        <pc:spChg chg="add del mod">
          <ac:chgData name="Aurelien Domont" userId="6da7715ce44349b3" providerId="LiveId" clId="{CC134F50-F44D-438B-BCFD-DEF0402A34F8}" dt="2025-03-06T02:52:39.982" v="4153" actId="478"/>
          <ac:spMkLst>
            <pc:docMk/>
            <pc:sldMk cId="2058090296" sldId="3456"/>
            <ac:spMk id="35" creationId="{FFB301E8-A212-8FE0-E4F6-6ABDF9A50DB0}"/>
          </ac:spMkLst>
        </pc:spChg>
        <pc:spChg chg="add del mod ord">
          <ac:chgData name="Aurelien Domont" userId="6da7715ce44349b3" providerId="LiveId" clId="{CC134F50-F44D-438B-BCFD-DEF0402A34F8}" dt="2025-03-06T02:59:23.479" v="4554" actId="478"/>
          <ac:spMkLst>
            <pc:docMk/>
            <pc:sldMk cId="2058090296" sldId="3456"/>
            <ac:spMk id="36" creationId="{92C653E2-777A-9E8B-4EBA-A176F6C64DED}"/>
          </ac:spMkLst>
        </pc:spChg>
        <pc:spChg chg="add mod">
          <ac:chgData name="Aurelien Domont" userId="6da7715ce44349b3" providerId="LiveId" clId="{CC134F50-F44D-438B-BCFD-DEF0402A34F8}" dt="2025-03-06T03:05:59.233" v="4708" actId="12788"/>
          <ac:spMkLst>
            <pc:docMk/>
            <pc:sldMk cId="2058090296" sldId="3456"/>
            <ac:spMk id="37" creationId="{D5BD3E5B-5729-9385-3881-1BE0E7BE03E8}"/>
          </ac:spMkLst>
        </pc:spChg>
        <pc:spChg chg="add mod">
          <ac:chgData name="Aurelien Domont" userId="6da7715ce44349b3" providerId="LiveId" clId="{CC134F50-F44D-438B-BCFD-DEF0402A34F8}" dt="2025-03-06T03:05:59.233" v="4708" actId="12788"/>
          <ac:spMkLst>
            <pc:docMk/>
            <pc:sldMk cId="2058090296" sldId="3456"/>
            <ac:spMk id="38" creationId="{E7EB183E-36D1-A8A9-961F-0413FD0B1911}"/>
          </ac:spMkLst>
        </pc:spChg>
        <pc:spChg chg="add mod">
          <ac:chgData name="Aurelien Domont" userId="6da7715ce44349b3" providerId="LiveId" clId="{CC134F50-F44D-438B-BCFD-DEF0402A34F8}" dt="2025-03-06T03:05:06.836" v="4699"/>
          <ac:spMkLst>
            <pc:docMk/>
            <pc:sldMk cId="2058090296" sldId="3456"/>
            <ac:spMk id="39" creationId="{98D62CBC-67E7-1B23-9D31-B9A9B31DDC78}"/>
          </ac:spMkLst>
        </pc:spChg>
        <pc:spChg chg="add mod">
          <ac:chgData name="Aurelien Domont" userId="6da7715ce44349b3" providerId="LiveId" clId="{CC134F50-F44D-438B-BCFD-DEF0402A34F8}" dt="2025-03-06T03:07:41.020" v="4718" actId="207"/>
          <ac:spMkLst>
            <pc:docMk/>
            <pc:sldMk cId="2058090296" sldId="3456"/>
            <ac:spMk id="40" creationId="{1C8577A5-386C-39D7-C6AF-2B851BCD8228}"/>
          </ac:spMkLst>
        </pc:spChg>
        <pc:spChg chg="add mod">
          <ac:chgData name="Aurelien Domont" userId="6da7715ce44349b3" providerId="LiveId" clId="{CC134F50-F44D-438B-BCFD-DEF0402A34F8}" dt="2025-03-06T03:05:15.080" v="4701" actId="207"/>
          <ac:spMkLst>
            <pc:docMk/>
            <pc:sldMk cId="2058090296" sldId="3456"/>
            <ac:spMk id="41" creationId="{E81CF91A-7547-BF3D-E127-428A71672836}"/>
          </ac:spMkLst>
        </pc:spChg>
        <pc:spChg chg="mod ord">
          <ac:chgData name="Aurelien Domont" userId="6da7715ce44349b3" providerId="LiveId" clId="{CC134F50-F44D-438B-BCFD-DEF0402A34F8}" dt="2025-03-06T03:06:30.490" v="4710" actId="400"/>
          <ac:spMkLst>
            <pc:docMk/>
            <pc:sldMk cId="2058090296" sldId="3456"/>
            <ac:spMk id="43" creationId="{BCBA6F7E-83C8-DF51-846D-C81A7EEDDDF0}"/>
          </ac:spMkLst>
        </pc:spChg>
        <pc:spChg chg="mod ord">
          <ac:chgData name="Aurelien Domont" userId="6da7715ce44349b3" providerId="LiveId" clId="{CC134F50-F44D-438B-BCFD-DEF0402A34F8}" dt="2025-03-06T02:59:26.744" v="4555" actId="13926"/>
          <ac:spMkLst>
            <pc:docMk/>
            <pc:sldMk cId="2058090296" sldId="3456"/>
            <ac:spMk id="44" creationId="{C95DB8A6-7818-A41D-FD9F-1ABF2F79F3CC}"/>
          </ac:spMkLst>
        </pc:spChg>
        <pc:spChg chg="mod ord">
          <ac:chgData name="Aurelien Domont" userId="6da7715ce44349b3" providerId="LiveId" clId="{CC134F50-F44D-438B-BCFD-DEF0402A34F8}" dt="2025-03-06T02:59:19.256" v="4553" actId="13926"/>
          <ac:spMkLst>
            <pc:docMk/>
            <pc:sldMk cId="2058090296" sldId="3456"/>
            <ac:spMk id="45" creationId="{A411A12E-922E-978A-F291-95B08C3668EA}"/>
          </ac:spMkLst>
        </pc:spChg>
        <pc:spChg chg="mod ord">
          <ac:chgData name="Aurelien Domont" userId="6da7715ce44349b3" providerId="LiveId" clId="{CC134F50-F44D-438B-BCFD-DEF0402A34F8}" dt="2025-03-06T03:07:35.070" v="4717" actId="13926"/>
          <ac:spMkLst>
            <pc:docMk/>
            <pc:sldMk cId="2058090296" sldId="3456"/>
            <ac:spMk id="46" creationId="{664D7CB1-F327-DD0A-6608-8EC825870252}"/>
          </ac:spMkLst>
        </pc:spChg>
        <pc:spChg chg="mod">
          <ac:chgData name="Aurelien Domont" userId="6da7715ce44349b3" providerId="LiveId" clId="{CC134F50-F44D-438B-BCFD-DEF0402A34F8}" dt="2025-03-05T05:01:52.615" v="3521" actId="790"/>
          <ac:spMkLst>
            <pc:docMk/>
            <pc:sldMk cId="2058090296" sldId="3456"/>
            <ac:spMk id="48" creationId="{26FBF579-0A30-BB8E-9519-7784CDD23004}"/>
          </ac:spMkLst>
        </pc:spChg>
        <pc:spChg chg="mod ord">
          <ac:chgData name="Aurelien Domont" userId="6da7715ce44349b3" providerId="LiveId" clId="{CC134F50-F44D-438B-BCFD-DEF0402A34F8}" dt="2025-03-06T03:07:12.883" v="4713" actId="13926"/>
          <ac:spMkLst>
            <pc:docMk/>
            <pc:sldMk cId="2058090296" sldId="3456"/>
            <ac:spMk id="50" creationId="{BEC4EF8B-A9DD-CEDF-469D-EDD8A0679F6D}"/>
          </ac:spMkLst>
        </pc:spChg>
        <pc:spChg chg="mod">
          <ac:chgData name="Aurelien Domont" userId="6da7715ce44349b3" providerId="LiveId" clId="{CC134F50-F44D-438B-BCFD-DEF0402A34F8}" dt="2025-03-05T05:01:52.627" v="3525" actId="790"/>
          <ac:spMkLst>
            <pc:docMk/>
            <pc:sldMk cId="2058090296" sldId="3456"/>
            <ac:spMk id="52" creationId="{B8530105-4FC3-188F-5B29-C3444DA2F193}"/>
          </ac:spMkLst>
        </pc:spChg>
        <pc:spChg chg="mod">
          <ac:chgData name="Aurelien Domont" userId="6da7715ce44349b3" providerId="LiveId" clId="{CC134F50-F44D-438B-BCFD-DEF0402A34F8}" dt="2025-03-05T05:01:52.629" v="3526" actId="790"/>
          <ac:spMkLst>
            <pc:docMk/>
            <pc:sldMk cId="2058090296" sldId="3456"/>
            <ac:spMk id="53" creationId="{027F408E-96FC-EBD3-7AC3-DD878ADA981D}"/>
          </ac:spMkLst>
        </pc:spChg>
        <pc:grpChg chg="mod ord">
          <ac:chgData name="Aurelien Domont" userId="6da7715ce44349b3" providerId="LiveId" clId="{CC134F50-F44D-438B-BCFD-DEF0402A34F8}" dt="2025-03-06T02:58:08.142" v="4517"/>
          <ac:grpSpMkLst>
            <pc:docMk/>
            <pc:sldMk cId="2058090296" sldId="3456"/>
            <ac:grpSpMk id="7" creationId="{FC41E5E4-ED3E-AC45-F838-8E06785A5914}"/>
          </ac:grpSpMkLst>
        </pc:grpChg>
        <pc:grpChg chg="mod ord">
          <ac:chgData name="Aurelien Domont" userId="6da7715ce44349b3" providerId="LiveId" clId="{CC134F50-F44D-438B-BCFD-DEF0402A34F8}" dt="2025-03-06T02:58:08.142" v="4519"/>
          <ac:grpSpMkLst>
            <pc:docMk/>
            <pc:sldMk cId="2058090296" sldId="3456"/>
            <ac:grpSpMk id="10" creationId="{CCA03AFF-D217-5532-31BD-2B219AEBE95F}"/>
          </ac:grpSpMkLst>
        </pc:grpChg>
        <pc:grpChg chg="mod ord">
          <ac:chgData name="Aurelien Domont" userId="6da7715ce44349b3" providerId="LiveId" clId="{CC134F50-F44D-438B-BCFD-DEF0402A34F8}" dt="2025-03-06T02:58:08.142" v="4521"/>
          <ac:grpSpMkLst>
            <pc:docMk/>
            <pc:sldMk cId="2058090296" sldId="3456"/>
            <ac:grpSpMk id="20" creationId="{D96D38ED-42E6-31AF-270A-5EDD3D106CD0}"/>
          </ac:grpSpMkLst>
        </pc:grpChg>
        <pc:grpChg chg="mod ord">
          <ac:chgData name="Aurelien Domont" userId="6da7715ce44349b3" providerId="LiveId" clId="{CC134F50-F44D-438B-BCFD-DEF0402A34F8}" dt="2025-03-06T02:58:08.142" v="4523"/>
          <ac:grpSpMkLst>
            <pc:docMk/>
            <pc:sldMk cId="2058090296" sldId="3456"/>
            <ac:grpSpMk id="28" creationId="{73036E72-9C4C-E27A-471A-9A2CB96FE4C5}"/>
          </ac:grpSpMkLst>
        </pc:grpChg>
        <pc:grpChg chg="mod ord">
          <ac:chgData name="Aurelien Domont" userId="6da7715ce44349b3" providerId="LiveId" clId="{CC134F50-F44D-438B-BCFD-DEF0402A34F8}" dt="2025-03-06T02:58:08.126" v="4505"/>
          <ac:grpSpMkLst>
            <pc:docMk/>
            <pc:sldMk cId="2058090296" sldId="3456"/>
            <ac:grpSpMk id="30" creationId="{0D783FB7-C8B4-C657-E52D-BA29E5363FA5}"/>
          </ac:grpSpMkLst>
        </pc:grpChg>
        <pc:grpChg chg="mod ord">
          <ac:chgData name="Aurelien Domont" userId="6da7715ce44349b3" providerId="LiveId" clId="{CC134F50-F44D-438B-BCFD-DEF0402A34F8}" dt="2025-03-06T02:58:08.142" v="4527"/>
          <ac:grpSpMkLst>
            <pc:docMk/>
            <pc:sldMk cId="2058090296" sldId="3456"/>
            <ac:grpSpMk id="51" creationId="{34EB6E1C-B438-8184-29B9-08598578B164}"/>
          </ac:grpSpMkLst>
        </pc:grpChg>
        <pc:graphicFrameChg chg="mod">
          <ac:chgData name="Aurelien Domont" userId="6da7715ce44349b3" providerId="LiveId" clId="{CC134F50-F44D-438B-BCFD-DEF0402A34F8}" dt="2025-03-06T02:58:08.142" v="4541"/>
          <ac:graphicFrameMkLst>
            <pc:docMk/>
            <pc:sldMk cId="2058090296" sldId="3456"/>
            <ac:graphicFrameMk id="5" creationId="{8D00B6A5-07B8-2B13-86D0-111593510610}"/>
          </ac:graphicFrameMkLst>
        </pc:graphicFrameChg>
        <pc:picChg chg="add mod">
          <ac:chgData name="Aurelien Domont" userId="6da7715ce44349b3" providerId="LiveId" clId="{CC134F50-F44D-438B-BCFD-DEF0402A34F8}" dt="2025-03-06T03:17:54.858" v="4801" actId="1035"/>
          <ac:picMkLst>
            <pc:docMk/>
            <pc:sldMk cId="2058090296" sldId="3456"/>
            <ac:picMk id="13" creationId="{8C332C93-E191-C162-158A-922309ABF4CA}"/>
          </ac:picMkLst>
        </pc:picChg>
      </pc:sldChg>
      <pc:sldChg chg="modSp add mod">
        <pc:chgData name="Aurelien Domont" userId="6da7715ce44349b3" providerId="LiveId" clId="{CC134F50-F44D-438B-BCFD-DEF0402A34F8}" dt="2025-03-05T05:27:36.415" v="4009" actId="108"/>
        <pc:sldMkLst>
          <pc:docMk/>
          <pc:sldMk cId="1352065741" sldId="3457"/>
        </pc:sldMkLst>
        <pc:spChg chg="mod">
          <ac:chgData name="Aurelien Domont" userId="6da7715ce44349b3" providerId="LiveId" clId="{CC134F50-F44D-438B-BCFD-DEF0402A34F8}" dt="2025-03-05T05:27:36.415" v="4009" actId="108"/>
          <ac:spMkLst>
            <pc:docMk/>
            <pc:sldMk cId="1352065741" sldId="3457"/>
            <ac:spMk id="34" creationId="{20D6EF82-8589-3282-CD9F-5A38A89DA6CE}"/>
          </ac:spMkLst>
        </pc:spChg>
        <pc:spChg chg="mod">
          <ac:chgData name="Aurelien Domont" userId="6da7715ce44349b3" providerId="LiveId" clId="{CC134F50-F44D-438B-BCFD-DEF0402A34F8}" dt="2025-03-05T05:27:33.369" v="4008" actId="108"/>
          <ac:spMkLst>
            <pc:docMk/>
            <pc:sldMk cId="1352065741" sldId="3457"/>
            <ac:spMk id="72" creationId="{99C534FF-BE42-CAEB-9EE2-2197F9DDF473}"/>
          </ac:spMkLst>
        </pc:spChg>
      </pc:sldChg>
      <pc:sldChg chg="add del">
        <pc:chgData name="Aurelien Domont" userId="6da7715ce44349b3" providerId="LiveId" clId="{CC134F50-F44D-438B-BCFD-DEF0402A34F8}" dt="2025-03-06T03:18:26.166" v="4802" actId="47"/>
        <pc:sldMkLst>
          <pc:docMk/>
          <pc:sldMk cId="259841470" sldId="3458"/>
        </pc:sldMkLst>
      </pc:sldChg>
      <pc:sldChg chg="add del">
        <pc:chgData name="Aurelien Domont" userId="6da7715ce44349b3" providerId="LiveId" clId="{CC134F50-F44D-438B-BCFD-DEF0402A34F8}" dt="2025-03-06T03:07:04.055" v="4711" actId="47"/>
        <pc:sldMkLst>
          <pc:docMk/>
          <pc:sldMk cId="1823062325" sldId="345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346958993" sldId="345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628751214" sldId="3459"/>
        </pc:sldMkLst>
      </pc:sldChg>
      <pc:sldChg chg="add del">
        <pc:chgData name="Aurelien Domont" userId="6da7715ce44349b3" providerId="LiveId" clId="{CC134F50-F44D-438B-BCFD-DEF0402A34F8}" dt="2025-03-06T03:18:26.166" v="4802" actId="47"/>
        <pc:sldMkLst>
          <pc:docMk/>
          <pc:sldMk cId="1206820723" sldId="345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37277978" sldId="346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86624443" sldId="346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078770740" sldId="346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983947282" sldId="346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145248979" sldId="346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251451578" sldId="346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646269381" sldId="346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67175853" sldId="346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500618620" sldId="346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99193398" sldId="347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78831887" sldId="347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88711174" sldId="347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54426385" sldId="347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52025024" sldId="347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541519546" sldId="347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41557853" sldId="347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129058882" sldId="347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24064267" sldId="347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15506713" sldId="347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85606246" sldId="348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477460814" sldId="348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8447064" sldId="348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55156246" sldId="348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428159125" sldId="348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49316890" sldId="348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05257443" sldId="348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30845766" sldId="348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663570863" sldId="348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065487530" sldId="348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4251997199" sldId="349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262370784" sldId="349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33099270" sldId="349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26273628" sldId="349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361316793" sldId="349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874198045" sldId="349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65788836" sldId="349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912942718" sldId="349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97079967" sldId="349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98427522" sldId="350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3863606551" sldId="350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167950069" sldId="350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889720471" sldId="3503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563128273" sldId="3504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584606087" sldId="3505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765196883" sldId="3506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594824861" sldId="3507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665553654" sldId="3508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64330158" sldId="3509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36941952" sldId="3510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299628441" sldId="3511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2382752308" sldId="3512"/>
        </pc:sldMkLst>
      </pc:sldChg>
      <pc:sldChg chg="del">
        <pc:chgData name="Aurelien Domont" userId="6da7715ce44349b3" providerId="LiveId" clId="{CC134F50-F44D-438B-BCFD-DEF0402A34F8}" dt="2025-03-05T01:50:09.610" v="273" actId="47"/>
        <pc:sldMkLst>
          <pc:docMk/>
          <pc:sldMk cId="1415243588" sldId="3513"/>
        </pc:sldMkLst>
      </pc:sldChg>
      <pc:sldMasterChg chg="modSp mod modSldLayout">
        <pc:chgData name="Aurelien Domont" userId="6da7715ce44349b3" providerId="LiveId" clId="{CC134F50-F44D-438B-BCFD-DEF0402A34F8}" dt="2025-03-05T05:01:53.133" v="3744" actId="790"/>
        <pc:sldMasterMkLst>
          <pc:docMk/>
          <pc:sldMasterMk cId="2369354447" sldId="2147484073"/>
        </pc:sldMasterMkLst>
        <pc:spChg chg="mod">
          <ac:chgData name="Aurelien Domont" userId="6da7715ce44349b3" providerId="LiveId" clId="{CC134F50-F44D-438B-BCFD-DEF0402A34F8}" dt="2025-03-05T05:01:53.099" v="3730" actId="790"/>
          <ac:spMkLst>
            <pc:docMk/>
            <pc:sldMasterMk cId="2369354447" sldId="2147484073"/>
            <ac:spMk id="2" creationId="{32670748-EB14-470F-8FB7-9C0A1D7E6619}"/>
          </ac:spMkLst>
        </pc:spChg>
        <pc:spChg chg="mod">
          <ac:chgData name="Aurelien Domont" userId="6da7715ce44349b3" providerId="LiveId" clId="{CC134F50-F44D-438B-BCFD-DEF0402A34F8}" dt="2025-03-05T05:01:53.104" v="3731" actId="790"/>
          <ac:spMkLst>
            <pc:docMk/>
            <pc:sldMasterMk cId="2369354447" sldId="2147484073"/>
            <ac:spMk id="6" creationId="{85FBE890-EBD2-F4BB-8C5B-7C56DF745943}"/>
          </ac:spMkLst>
        </pc:spChg>
        <pc:spChg chg="mod">
          <ac:chgData name="Aurelien Domont" userId="6da7715ce44349b3" providerId="LiveId" clId="{CC134F50-F44D-438B-BCFD-DEF0402A34F8}" dt="2025-03-05T05:01:53.111" v="3734" actId="139"/>
          <ac:spMkLst>
            <pc:docMk/>
            <pc:sldMasterMk cId="2369354447" sldId="2147484073"/>
            <ac:spMk id="10" creationId="{DAFAB105-2031-A9D0-840E-251212CBF31C}"/>
          </ac:spMkLst>
        </pc:spChg>
        <pc:sldLayoutChg chg="modSp mod">
          <pc:chgData name="Aurelien Domont" userId="6da7715ce44349b3" providerId="LiveId" clId="{CC134F50-F44D-438B-BCFD-DEF0402A34F8}" dt="2025-03-05T05:01:53.121" v="3739" actId="139"/>
          <pc:sldLayoutMkLst>
            <pc:docMk/>
            <pc:sldMasterMk cId="2369354447" sldId="2147484073"/>
            <pc:sldLayoutMk cId="795143780" sldId="2147484074"/>
          </pc:sldLayoutMkLst>
          <pc:spChg chg="mod">
            <ac:chgData name="Aurelien Domont" userId="6da7715ce44349b3" providerId="LiveId" clId="{CC134F50-F44D-438B-BCFD-DEF0402A34F8}" dt="2025-03-05T05:01:53.116" v="3736" actId="790"/>
            <ac:spMkLst>
              <pc:docMk/>
              <pc:sldMasterMk cId="2369354447" sldId="2147484073"/>
              <pc:sldLayoutMk cId="795143780" sldId="2147484074"/>
              <ac:spMk id="2" creationId="{EA8DDF7C-B3ED-2539-2997-8DDCC58F6E91}"/>
            </ac:spMkLst>
          </pc:spChg>
          <pc:spChg chg="mod">
            <ac:chgData name="Aurelien Domont" userId="6da7715ce44349b3" providerId="LiveId" clId="{CC134F50-F44D-438B-BCFD-DEF0402A34F8}" dt="2025-03-05T05:01:53.121" v="3739" actId="139"/>
            <ac:spMkLst>
              <pc:docMk/>
              <pc:sldMasterMk cId="2369354447" sldId="2147484073"/>
              <pc:sldLayoutMk cId="795143780" sldId="2147484074"/>
              <ac:spMk id="3" creationId="{CA576B74-1056-1C88-D7FB-F21F9C3B8A6B}"/>
            </ac:spMkLst>
          </pc:spChg>
          <pc:spChg chg="mod">
            <ac:chgData name="Aurelien Domont" userId="6da7715ce44349b3" providerId="LiveId" clId="{CC134F50-F44D-438B-BCFD-DEF0402A34F8}" dt="2025-03-05T05:01:53.113" v="3735" actId="790"/>
            <ac:spMkLst>
              <pc:docMk/>
              <pc:sldMasterMk cId="2369354447" sldId="2147484073"/>
              <pc:sldLayoutMk cId="795143780" sldId="2147484074"/>
              <ac:spMk id="18" creationId="{DE07B690-0BBA-34F2-85A9-F009C8C6502D}"/>
            </ac:spMkLst>
          </pc:spChg>
        </pc:sldLayoutChg>
        <pc:sldLayoutChg chg="modSp mod">
          <pc:chgData name="Aurelien Domont" userId="6da7715ce44349b3" providerId="LiveId" clId="{CC134F50-F44D-438B-BCFD-DEF0402A34F8}" dt="2025-03-05T05:01:53.124" v="3740" actId="790"/>
          <pc:sldLayoutMkLst>
            <pc:docMk/>
            <pc:sldMasterMk cId="2369354447" sldId="2147484073"/>
            <pc:sldLayoutMk cId="1516476144" sldId="2147484077"/>
          </pc:sldLayoutMkLst>
          <pc:spChg chg="mod">
            <ac:chgData name="Aurelien Domont" userId="6da7715ce44349b3" providerId="LiveId" clId="{CC134F50-F44D-438B-BCFD-DEF0402A34F8}" dt="2025-03-05T05:01:53.124" v="3740" actId="790"/>
            <ac:spMkLst>
              <pc:docMk/>
              <pc:sldMasterMk cId="2369354447" sldId="2147484073"/>
              <pc:sldLayoutMk cId="1516476144" sldId="2147484077"/>
              <ac:spMk id="3" creationId="{69B22D6A-2535-B1D3-F638-6D5C1616FF47}"/>
            </ac:spMkLst>
          </pc:spChg>
        </pc:sldLayoutChg>
        <pc:sldLayoutChg chg="modSp mod">
          <pc:chgData name="Aurelien Domont" userId="6da7715ce44349b3" providerId="LiveId" clId="{CC134F50-F44D-438B-BCFD-DEF0402A34F8}" dt="2025-03-05T05:01:53.133" v="3744" actId="790"/>
          <pc:sldLayoutMkLst>
            <pc:docMk/>
            <pc:sldMasterMk cId="2369354447" sldId="2147484073"/>
            <pc:sldLayoutMk cId="2102240268" sldId="2147484078"/>
          </pc:sldLayoutMkLst>
          <pc:spChg chg="mod">
            <ac:chgData name="Aurelien Domont" userId="6da7715ce44349b3" providerId="LiveId" clId="{CC134F50-F44D-438B-BCFD-DEF0402A34F8}" dt="2025-03-05T05:01:53.130" v="3743" actId="790"/>
            <ac:spMkLst>
              <pc:docMk/>
              <pc:sldMasterMk cId="2369354447" sldId="2147484073"/>
              <pc:sldLayoutMk cId="2102240268" sldId="2147484078"/>
              <ac:spMk id="3" creationId="{996CB316-C6BA-4A71-BD69-5C792EC61E9C}"/>
            </ac:spMkLst>
          </pc:spChg>
          <pc:spChg chg="mod">
            <ac:chgData name="Aurelien Domont" userId="6da7715ce44349b3" providerId="LiveId" clId="{CC134F50-F44D-438B-BCFD-DEF0402A34F8}" dt="2025-03-05T05:01:53.125" v="3741" actId="790"/>
            <ac:spMkLst>
              <pc:docMk/>
              <pc:sldMasterMk cId="2369354447" sldId="2147484073"/>
              <pc:sldLayoutMk cId="2102240268" sldId="2147484078"/>
              <ac:spMk id="7" creationId="{419E2C0F-B4B8-4E94-A037-1BEEC54B1D87}"/>
            </ac:spMkLst>
          </pc:spChg>
          <pc:spChg chg="mod">
            <ac:chgData name="Aurelien Domont" userId="6da7715ce44349b3" providerId="LiveId" clId="{CC134F50-F44D-438B-BCFD-DEF0402A34F8}" dt="2025-03-05T05:01:53.128" v="3742" actId="790"/>
            <ac:spMkLst>
              <pc:docMk/>
              <pc:sldMasterMk cId="2369354447" sldId="2147484073"/>
              <pc:sldLayoutMk cId="2102240268" sldId="2147484078"/>
              <ac:spMk id="9" creationId="{231FB825-CF5F-4702-956D-6AA391FBC708}"/>
            </ac:spMkLst>
          </pc:spChg>
          <pc:spChg chg="mod">
            <ac:chgData name="Aurelien Domont" userId="6da7715ce44349b3" providerId="LiveId" clId="{CC134F50-F44D-438B-BCFD-DEF0402A34F8}" dt="2025-03-05T05:01:53.133" v="3744" actId="790"/>
            <ac:spMkLst>
              <pc:docMk/>
              <pc:sldMasterMk cId="2369354447" sldId="2147484073"/>
              <pc:sldLayoutMk cId="2102240268" sldId="2147484078"/>
              <ac:spMk id="10" creationId="{B93F75D9-C30E-4CA2-8807-34327E435FEE}"/>
            </ac:spMkLst>
          </pc:spChg>
        </pc:sldLayoutChg>
      </pc:sldMasterChg>
    </pc:docChg>
  </pc:docChgLst>
  <pc:docChgLst>
    <pc:chgData name="Aurelien Domont" userId="6da7715ce44349b3" providerId="LiveId" clId="{058C1B40-5029-42C6-B76C-FD3750A0DDF4}"/>
    <pc:docChg chg="undo custSel addSld delSld modSld sldOrd">
      <pc:chgData name="Aurelien Domont" userId="6da7715ce44349b3" providerId="LiveId" clId="{058C1B40-5029-42C6-B76C-FD3750A0DDF4}" dt="2023-03-31T04:17:23.904" v="529" actId="20577"/>
      <pc:docMkLst>
        <pc:docMk/>
      </pc:docMkLst>
      <pc:sldChg chg="addSp modSp mod">
        <pc:chgData name="Aurelien Domont" userId="6da7715ce44349b3" providerId="LiveId" clId="{058C1B40-5029-42C6-B76C-FD3750A0DDF4}" dt="2023-03-31T04:12:52.450" v="431" actId="20577"/>
        <pc:sldMkLst>
          <pc:docMk/>
          <pc:sldMk cId="3131901387" sldId="256"/>
        </pc:sldMkLst>
      </pc:sldChg>
      <pc:sldChg chg="modSp mod">
        <pc:chgData name="Aurelien Domont" userId="6da7715ce44349b3" providerId="LiveId" clId="{058C1B40-5029-42C6-B76C-FD3750A0DDF4}" dt="2023-03-30T23:39:26.150" v="154" actId="313"/>
        <pc:sldMkLst>
          <pc:docMk/>
          <pc:sldMk cId="4053884491" sldId="1523"/>
        </pc:sldMkLst>
      </pc:sldChg>
      <pc:sldChg chg="add">
        <pc:chgData name="Aurelien Domont" userId="6da7715ce44349b3" providerId="LiveId" clId="{058C1B40-5029-42C6-B76C-FD3750A0DDF4}" dt="2023-03-31T04:06:55.563" v="383"/>
        <pc:sldMkLst>
          <pc:docMk/>
          <pc:sldMk cId="2853806433" sldId="1600"/>
        </pc:sldMkLst>
      </pc:sldChg>
      <pc:sldChg chg="modSp mod">
        <pc:chgData name="Aurelien Domont" userId="6da7715ce44349b3" providerId="LiveId" clId="{058C1B40-5029-42C6-B76C-FD3750A0DDF4}" dt="2023-03-30T23:39:23.153" v="152" actId="313"/>
        <pc:sldMkLst>
          <pc:docMk/>
          <pc:sldMk cId="1791256544" sldId="2043"/>
        </pc:sldMkLst>
      </pc:sldChg>
      <pc:sldChg chg="modSp mod">
        <pc:chgData name="Aurelien Domont" userId="6da7715ce44349b3" providerId="LiveId" clId="{058C1B40-5029-42C6-B76C-FD3750A0DDF4}" dt="2023-03-30T23:40:08.020" v="172" actId="313"/>
        <pc:sldMkLst>
          <pc:docMk/>
          <pc:sldMk cId="3743800268" sldId="2082"/>
        </pc:sldMkLst>
      </pc:sldChg>
      <pc:sldChg chg="add">
        <pc:chgData name="Aurelien Domont" userId="6da7715ce44349b3" providerId="LiveId" clId="{058C1B40-5029-42C6-B76C-FD3750A0DDF4}" dt="2023-03-31T04:16:15.905" v="432"/>
        <pc:sldMkLst>
          <pc:docMk/>
          <pc:sldMk cId="2508926510" sldId="2395"/>
        </pc:sldMkLst>
      </pc:sldChg>
      <pc:sldChg chg="del">
        <pc:chgData name="Aurelien Domont" userId="6da7715ce44349b3" providerId="LiveId" clId="{058C1B40-5029-42C6-B76C-FD3750A0DDF4}" dt="2023-03-30T23:40:55.837" v="201" actId="47"/>
        <pc:sldMkLst>
          <pc:docMk/>
          <pc:sldMk cId="1336860468" sldId="3034"/>
        </pc:sldMkLst>
      </pc:sldChg>
      <pc:sldChg chg="del">
        <pc:chgData name="Aurelien Domont" userId="6da7715ce44349b3" providerId="LiveId" clId="{058C1B40-5029-42C6-B76C-FD3750A0DDF4}" dt="2023-03-31T03:56:22.378" v="267" actId="47"/>
        <pc:sldMkLst>
          <pc:docMk/>
          <pc:sldMk cId="2195763348" sldId="3038"/>
        </pc:sldMkLst>
      </pc:sldChg>
      <pc:sldChg chg="del">
        <pc:chgData name="Aurelien Domont" userId="6da7715ce44349b3" providerId="LiveId" clId="{058C1B40-5029-42C6-B76C-FD3750A0DDF4}" dt="2023-03-31T03:56:27.310" v="269" actId="47"/>
        <pc:sldMkLst>
          <pc:docMk/>
          <pc:sldMk cId="1206134088" sldId="3049"/>
        </pc:sldMkLst>
      </pc:sldChg>
      <pc:sldChg chg="modSp mod">
        <pc:chgData name="Aurelien Domont" userId="6da7715ce44349b3" providerId="LiveId" clId="{058C1B40-5029-42C6-B76C-FD3750A0DDF4}" dt="2023-03-30T23:39:29.911" v="157" actId="313"/>
        <pc:sldMkLst>
          <pc:docMk/>
          <pc:sldMk cId="367197015" sldId="3051"/>
        </pc:sldMkLst>
      </pc:sldChg>
      <pc:sldChg chg="modSp mod">
        <pc:chgData name="Aurelien Domont" userId="6da7715ce44349b3" providerId="LiveId" clId="{058C1B40-5029-42C6-B76C-FD3750A0DDF4}" dt="2023-03-30T23:38:28.621" v="149" actId="790"/>
        <pc:sldMkLst>
          <pc:docMk/>
          <pc:sldMk cId="1602752762" sldId="3052"/>
        </pc:sldMkLst>
      </pc:sldChg>
      <pc:sldChg chg="modSp mod">
        <pc:chgData name="Aurelien Domont" userId="6da7715ce44349b3" providerId="LiveId" clId="{058C1B40-5029-42C6-B76C-FD3750A0DDF4}" dt="2023-03-30T23:39:31.004" v="158" actId="313"/>
        <pc:sldMkLst>
          <pc:docMk/>
          <pc:sldMk cId="4217925085" sldId="3053"/>
        </pc:sldMkLst>
      </pc:sldChg>
      <pc:sldChg chg="modSp mod">
        <pc:chgData name="Aurelien Domont" userId="6da7715ce44349b3" providerId="LiveId" clId="{058C1B40-5029-42C6-B76C-FD3750A0DDF4}" dt="2023-03-30T23:39:45.059" v="166" actId="313"/>
        <pc:sldMkLst>
          <pc:docMk/>
          <pc:sldMk cId="3654922569" sldId="3054"/>
        </pc:sldMkLst>
      </pc:sldChg>
      <pc:sldChg chg="modSp mod">
        <pc:chgData name="Aurelien Domont" userId="6da7715ce44349b3" providerId="LiveId" clId="{058C1B40-5029-42C6-B76C-FD3750A0DDF4}" dt="2023-03-30T23:39:48.340" v="168" actId="313"/>
        <pc:sldMkLst>
          <pc:docMk/>
          <pc:sldMk cId="460339936" sldId="3056"/>
        </pc:sldMkLst>
      </pc:sldChg>
      <pc:sldChg chg="del">
        <pc:chgData name="Aurelien Domont" userId="6da7715ce44349b3" providerId="LiveId" clId="{058C1B40-5029-42C6-B76C-FD3750A0DDF4}" dt="2023-03-31T03:56:32.114" v="271" actId="47"/>
        <pc:sldMkLst>
          <pc:docMk/>
          <pc:sldMk cId="2467087089" sldId="3057"/>
        </pc:sldMkLst>
      </pc:sldChg>
      <pc:sldChg chg="addSp delSp modSp del mod">
        <pc:chgData name="Aurelien Domont" userId="6da7715ce44349b3" providerId="LiveId" clId="{058C1B40-5029-42C6-B76C-FD3750A0DDF4}" dt="2023-03-31T00:01:59.307" v="224" actId="47"/>
        <pc:sldMkLst>
          <pc:docMk/>
          <pc:sldMk cId="3771223611" sldId="3058"/>
        </pc:sldMkLst>
      </pc:sldChg>
      <pc:sldChg chg="del">
        <pc:chgData name="Aurelien Domont" userId="6da7715ce44349b3" providerId="LiveId" clId="{058C1B40-5029-42C6-B76C-FD3750A0DDF4}" dt="2023-03-31T03:56:35.083" v="273" actId="47"/>
        <pc:sldMkLst>
          <pc:docMk/>
          <pc:sldMk cId="687410907" sldId="3063"/>
        </pc:sldMkLst>
      </pc:sldChg>
      <pc:sldChg chg="modSp mod">
        <pc:chgData name="Aurelien Domont" userId="6da7715ce44349b3" providerId="LiveId" clId="{058C1B40-5029-42C6-B76C-FD3750A0DDF4}" dt="2023-03-30T23:39:50.513" v="170" actId="313"/>
        <pc:sldMkLst>
          <pc:docMk/>
          <pc:sldMk cId="712431299" sldId="3066"/>
        </pc:sldMkLst>
      </pc:sldChg>
      <pc:sldChg chg="addSp delSp modSp mod">
        <pc:chgData name="Aurelien Domont" userId="6da7715ce44349b3" providerId="LiveId" clId="{058C1B40-5029-42C6-B76C-FD3750A0DDF4}" dt="2023-03-31T04:11:44.414" v="422" actId="1076"/>
        <pc:sldMkLst>
          <pc:docMk/>
          <pc:sldMk cId="1683449997" sldId="3067"/>
        </pc:sldMkLst>
      </pc:sldChg>
      <pc:sldChg chg="del">
        <pc:chgData name="Aurelien Domont" userId="6da7715ce44349b3" providerId="LiveId" clId="{058C1B40-5029-42C6-B76C-FD3750A0DDF4}" dt="2023-03-31T03:56:38.782" v="275" actId="47"/>
        <pc:sldMkLst>
          <pc:docMk/>
          <pc:sldMk cId="305295099" sldId="3072"/>
        </pc:sldMkLst>
      </pc:sldChg>
      <pc:sldChg chg="modSp mod">
        <pc:chgData name="Aurelien Domont" userId="6da7715ce44349b3" providerId="LiveId" clId="{058C1B40-5029-42C6-B76C-FD3750A0DDF4}" dt="2023-03-30T23:39:53.213" v="171" actId="313"/>
        <pc:sldMkLst>
          <pc:docMk/>
          <pc:sldMk cId="1182770957" sldId="3073"/>
        </pc:sldMkLst>
      </pc:sldChg>
      <pc:sldChg chg="del">
        <pc:chgData name="Aurelien Domont" userId="6da7715ce44349b3" providerId="LiveId" clId="{058C1B40-5029-42C6-B76C-FD3750A0DDF4}" dt="2023-03-31T03:56:41.970" v="277" actId="47"/>
        <pc:sldMkLst>
          <pc:docMk/>
          <pc:sldMk cId="631809887" sldId="3074"/>
        </pc:sldMkLst>
      </pc:sldChg>
      <pc:sldChg chg="del">
        <pc:chgData name="Aurelien Domont" userId="6da7715ce44349b3" providerId="LiveId" clId="{058C1B40-5029-42C6-B76C-FD3750A0DDF4}" dt="2023-03-31T03:56:49.982" v="279" actId="47"/>
        <pc:sldMkLst>
          <pc:docMk/>
          <pc:sldMk cId="3453170271" sldId="3079"/>
        </pc:sldMkLst>
      </pc:sldChg>
      <pc:sldChg chg="del">
        <pc:chgData name="Aurelien Domont" userId="6da7715ce44349b3" providerId="LiveId" clId="{058C1B40-5029-42C6-B76C-FD3750A0DDF4}" dt="2023-03-31T03:58:15.632" v="293" actId="47"/>
        <pc:sldMkLst>
          <pc:docMk/>
          <pc:sldMk cId="131666078" sldId="3080"/>
        </pc:sldMkLst>
      </pc:sldChg>
      <pc:sldChg chg="modSp mod">
        <pc:chgData name="Aurelien Domont" userId="6da7715ce44349b3" providerId="LiveId" clId="{058C1B40-5029-42C6-B76C-FD3750A0DDF4}" dt="2023-03-30T23:40:09.168" v="173" actId="313"/>
        <pc:sldMkLst>
          <pc:docMk/>
          <pc:sldMk cId="1135546678" sldId="3081"/>
        </pc:sldMkLst>
      </pc:sldChg>
      <pc:sldChg chg="modSp mod">
        <pc:chgData name="Aurelien Domont" userId="6da7715ce44349b3" providerId="LiveId" clId="{058C1B40-5029-42C6-B76C-FD3750A0DDF4}" dt="2023-03-30T23:40:12.434" v="178" actId="313"/>
        <pc:sldMkLst>
          <pc:docMk/>
          <pc:sldMk cId="1728152304" sldId="3082"/>
        </pc:sldMkLst>
      </pc:sldChg>
      <pc:sldChg chg="modSp mod">
        <pc:chgData name="Aurelien Domont" userId="6da7715ce44349b3" providerId="LiveId" clId="{058C1B40-5029-42C6-B76C-FD3750A0DDF4}" dt="2023-03-30T23:40:14.428" v="181" actId="313"/>
        <pc:sldMkLst>
          <pc:docMk/>
          <pc:sldMk cId="733191540" sldId="3089"/>
        </pc:sldMkLst>
      </pc:sldChg>
      <pc:sldChg chg="modSp mod">
        <pc:chgData name="Aurelien Domont" userId="6da7715ce44349b3" providerId="LiveId" clId="{058C1B40-5029-42C6-B76C-FD3750A0DDF4}" dt="2023-03-30T23:40:15.945" v="183" actId="313"/>
        <pc:sldMkLst>
          <pc:docMk/>
          <pc:sldMk cId="3833605817" sldId="3094"/>
        </pc:sldMkLst>
      </pc:sldChg>
      <pc:sldChg chg="modSp mod">
        <pc:chgData name="Aurelien Domont" userId="6da7715ce44349b3" providerId="LiveId" clId="{058C1B40-5029-42C6-B76C-FD3750A0DDF4}" dt="2023-03-30T23:40:18.993" v="186" actId="313"/>
        <pc:sldMkLst>
          <pc:docMk/>
          <pc:sldMk cId="3725747750" sldId="3095"/>
        </pc:sldMkLst>
      </pc:sldChg>
      <pc:sldChg chg="modSp mod">
        <pc:chgData name="Aurelien Domont" userId="6da7715ce44349b3" providerId="LiveId" clId="{058C1B40-5029-42C6-B76C-FD3750A0DDF4}" dt="2023-03-30T23:40:21.146" v="188" actId="313"/>
        <pc:sldMkLst>
          <pc:docMk/>
          <pc:sldMk cId="4044304429" sldId="3096"/>
        </pc:sldMkLst>
      </pc:sldChg>
      <pc:sldChg chg="del">
        <pc:chgData name="Aurelien Domont" userId="6da7715ce44349b3" providerId="LiveId" clId="{058C1B40-5029-42C6-B76C-FD3750A0DDF4}" dt="2023-03-31T03:58:19.966" v="295" actId="47"/>
        <pc:sldMkLst>
          <pc:docMk/>
          <pc:sldMk cId="2722574574" sldId="3097"/>
        </pc:sldMkLst>
      </pc:sldChg>
      <pc:sldChg chg="del">
        <pc:chgData name="Aurelien Domont" userId="6da7715ce44349b3" providerId="LiveId" clId="{058C1B40-5029-42C6-B76C-FD3750A0DDF4}" dt="2023-03-31T03:58:23.482" v="297" actId="47"/>
        <pc:sldMkLst>
          <pc:docMk/>
          <pc:sldMk cId="1458507694" sldId="3106"/>
        </pc:sldMkLst>
      </pc:sldChg>
      <pc:sldChg chg="addSp delSp modSp">
        <pc:chgData name="Aurelien Domont" userId="6da7715ce44349b3" providerId="LiveId" clId="{058C1B40-5029-42C6-B76C-FD3750A0DDF4}" dt="2023-03-31T04:12:16.971" v="424"/>
        <pc:sldMkLst>
          <pc:docMk/>
          <pc:sldMk cId="1040333884" sldId="3108"/>
        </pc:sldMkLst>
      </pc:sldChg>
      <pc:sldChg chg="del">
        <pc:chgData name="Aurelien Domont" userId="6da7715ce44349b3" providerId="LiveId" clId="{058C1B40-5029-42C6-B76C-FD3750A0DDF4}" dt="2023-03-31T03:58:27.863" v="299" actId="47"/>
        <pc:sldMkLst>
          <pc:docMk/>
          <pc:sldMk cId="3995779692" sldId="3120"/>
        </pc:sldMkLst>
      </pc:sldChg>
      <pc:sldChg chg="del">
        <pc:chgData name="Aurelien Domont" userId="6da7715ce44349b3" providerId="LiveId" clId="{058C1B40-5029-42C6-B76C-FD3750A0DDF4}" dt="2023-03-31T03:58:55.452" v="303" actId="47"/>
        <pc:sldMkLst>
          <pc:docMk/>
          <pc:sldMk cId="269420239" sldId="3122"/>
        </pc:sldMkLst>
      </pc:sldChg>
      <pc:sldChg chg="del">
        <pc:chgData name="Aurelien Domont" userId="6da7715ce44349b3" providerId="LiveId" clId="{058C1B40-5029-42C6-B76C-FD3750A0DDF4}" dt="2023-03-31T03:59:00.463" v="305" actId="47"/>
        <pc:sldMkLst>
          <pc:docMk/>
          <pc:sldMk cId="3902982099" sldId="3130"/>
        </pc:sldMkLst>
      </pc:sldChg>
      <pc:sldChg chg="del">
        <pc:chgData name="Aurelien Domont" userId="6da7715ce44349b3" providerId="LiveId" clId="{058C1B40-5029-42C6-B76C-FD3750A0DDF4}" dt="2023-03-31T03:59:04.172" v="307" actId="47"/>
        <pc:sldMkLst>
          <pc:docMk/>
          <pc:sldMk cId="2471966396" sldId="3131"/>
        </pc:sldMkLst>
      </pc:sldChg>
      <pc:sldChg chg="modSp mod">
        <pc:chgData name="Aurelien Domont" userId="6da7715ce44349b3" providerId="LiveId" clId="{058C1B40-5029-42C6-B76C-FD3750A0DDF4}" dt="2023-03-30T23:40:30.229" v="190" actId="313"/>
        <pc:sldMkLst>
          <pc:docMk/>
          <pc:sldMk cId="3571315950" sldId="3137"/>
        </pc:sldMkLst>
      </pc:sldChg>
      <pc:sldChg chg="modSp mod">
        <pc:chgData name="Aurelien Domont" userId="6da7715ce44349b3" providerId="LiveId" clId="{058C1B40-5029-42C6-B76C-FD3750A0DDF4}" dt="2023-03-30T23:40:30.952" v="191" actId="313"/>
        <pc:sldMkLst>
          <pc:docMk/>
          <pc:sldMk cId="1192171571" sldId="3138"/>
        </pc:sldMkLst>
      </pc:sldChg>
      <pc:sldChg chg="del">
        <pc:chgData name="Aurelien Domont" userId="6da7715ce44349b3" providerId="LiveId" clId="{058C1B40-5029-42C6-B76C-FD3750A0DDF4}" dt="2023-03-31T03:59:19.642" v="311" actId="47"/>
        <pc:sldMkLst>
          <pc:docMk/>
          <pc:sldMk cId="3458913847" sldId="3141"/>
        </pc:sldMkLst>
      </pc:sldChg>
      <pc:sldChg chg="del">
        <pc:chgData name="Aurelien Domont" userId="6da7715ce44349b3" providerId="LiveId" clId="{058C1B40-5029-42C6-B76C-FD3750A0DDF4}" dt="2023-03-31T03:59:33.981" v="313" actId="47"/>
        <pc:sldMkLst>
          <pc:docMk/>
          <pc:sldMk cId="3204053313" sldId="3148"/>
        </pc:sldMkLst>
      </pc:sldChg>
      <pc:sldChg chg="addSp delSp modSp mod">
        <pc:chgData name="Aurelien Domont" userId="6da7715ce44349b3" providerId="LiveId" clId="{058C1B40-5029-42C6-B76C-FD3750A0DDF4}" dt="2023-03-31T04:12:31.193" v="427" actId="478"/>
        <pc:sldMkLst>
          <pc:docMk/>
          <pc:sldMk cId="2931091954" sldId="3150"/>
        </pc:sldMkLst>
      </pc:sldChg>
      <pc:sldChg chg="del">
        <pc:chgData name="Aurelien Domont" userId="6da7715ce44349b3" providerId="LiveId" clId="{058C1B40-5029-42C6-B76C-FD3750A0DDF4}" dt="2023-03-31T03:59:37.892" v="315" actId="47"/>
        <pc:sldMkLst>
          <pc:docMk/>
          <pc:sldMk cId="1101783927" sldId="3159"/>
        </pc:sldMkLst>
      </pc:sldChg>
      <pc:sldChg chg="del">
        <pc:chgData name="Aurelien Domont" userId="6da7715ce44349b3" providerId="LiveId" clId="{058C1B40-5029-42C6-B76C-FD3750A0DDF4}" dt="2023-03-31T03:59:41.994" v="317" actId="47"/>
        <pc:sldMkLst>
          <pc:docMk/>
          <pc:sldMk cId="683593437" sldId="3163"/>
        </pc:sldMkLst>
      </pc:sldChg>
      <pc:sldChg chg="del">
        <pc:chgData name="Aurelien Domont" userId="6da7715ce44349b3" providerId="LiveId" clId="{058C1B40-5029-42C6-B76C-FD3750A0DDF4}" dt="2023-03-31T03:59:45.618" v="319" actId="47"/>
        <pc:sldMkLst>
          <pc:docMk/>
          <pc:sldMk cId="1517128244" sldId="3171"/>
        </pc:sldMkLst>
      </pc:sldChg>
      <pc:sldChg chg="del">
        <pc:chgData name="Aurelien Domont" userId="6da7715ce44349b3" providerId="LiveId" clId="{058C1B40-5029-42C6-B76C-FD3750A0DDF4}" dt="2023-03-31T03:59:54.832" v="321" actId="47"/>
        <pc:sldMkLst>
          <pc:docMk/>
          <pc:sldMk cId="374235714" sldId="3179"/>
        </pc:sldMkLst>
      </pc:sldChg>
      <pc:sldChg chg="modSp mod">
        <pc:chgData name="Aurelien Domont" userId="6da7715ce44349b3" providerId="LiveId" clId="{058C1B40-5029-42C6-B76C-FD3750A0DDF4}" dt="2023-03-30T23:38:51.683" v="150" actId="790"/>
        <pc:sldMkLst>
          <pc:docMk/>
          <pc:sldMk cId="3878520019" sldId="3181"/>
        </pc:sldMkLst>
      </pc:sldChg>
      <pc:sldChg chg="modSp mod">
        <pc:chgData name="Aurelien Domont" userId="6da7715ce44349b3" providerId="LiveId" clId="{058C1B40-5029-42C6-B76C-FD3750A0DDF4}" dt="2023-03-30T23:40:46.249" v="196" actId="313"/>
        <pc:sldMkLst>
          <pc:docMk/>
          <pc:sldMk cId="2832567485" sldId="3183"/>
        </pc:sldMkLst>
      </pc:sldChg>
      <pc:sldChg chg="modSp mod">
        <pc:chgData name="Aurelien Domont" userId="6da7715ce44349b3" providerId="LiveId" clId="{058C1B40-5029-42C6-B76C-FD3750A0DDF4}" dt="2023-03-30T23:40:47.662" v="198" actId="313"/>
        <pc:sldMkLst>
          <pc:docMk/>
          <pc:sldMk cId="3299146367" sldId="3184"/>
        </pc:sldMkLst>
      </pc:sldChg>
      <pc:sldChg chg="modSp mod">
        <pc:chgData name="Aurelien Domont" userId="6da7715ce44349b3" providerId="LiveId" clId="{058C1B40-5029-42C6-B76C-FD3750A0DDF4}" dt="2023-03-30T23:40:48.639" v="199" actId="313"/>
        <pc:sldMkLst>
          <pc:docMk/>
          <pc:sldMk cId="3132135061" sldId="3186"/>
        </pc:sldMkLst>
      </pc:sldChg>
      <pc:sldChg chg="del">
        <pc:chgData name="Aurelien Domont" userId="6da7715ce44349b3" providerId="LiveId" clId="{058C1B40-5029-42C6-B76C-FD3750A0DDF4}" dt="2023-03-31T04:00:18.314" v="325" actId="47"/>
        <pc:sldMkLst>
          <pc:docMk/>
          <pc:sldMk cId="55829322" sldId="3187"/>
        </pc:sldMkLst>
      </pc:sldChg>
      <pc:sldChg chg="del">
        <pc:chgData name="Aurelien Domont" userId="6da7715ce44349b3" providerId="LiveId" clId="{058C1B40-5029-42C6-B76C-FD3750A0DDF4}" dt="2023-03-31T04:00:22.445" v="327" actId="47"/>
        <pc:sldMkLst>
          <pc:docMk/>
          <pc:sldMk cId="2075514391" sldId="3195"/>
        </pc:sldMkLst>
      </pc:sldChg>
      <pc:sldChg chg="addSp delSp modSp mod">
        <pc:chgData name="Aurelien Domont" userId="6da7715ce44349b3" providerId="LiveId" clId="{058C1B40-5029-42C6-B76C-FD3750A0DDF4}" dt="2023-03-31T04:12:44.644" v="430" actId="478"/>
        <pc:sldMkLst>
          <pc:docMk/>
          <pc:sldMk cId="48139542" sldId="3197"/>
        </pc:sldMkLst>
      </pc:sldChg>
      <pc:sldChg chg="modSp mod">
        <pc:chgData name="Aurelien Domont" userId="6da7715ce44349b3" providerId="LiveId" clId="{058C1B40-5029-42C6-B76C-FD3750A0DDF4}" dt="2023-03-30T23:40:51.053" v="200" actId="313"/>
        <pc:sldMkLst>
          <pc:docMk/>
          <pc:sldMk cId="4054736150" sldId="3200"/>
        </pc:sldMkLst>
      </pc:sldChg>
      <pc:sldChg chg="del">
        <pc:chgData name="Aurelien Domont" userId="6da7715ce44349b3" providerId="LiveId" clId="{058C1B40-5029-42C6-B76C-FD3750A0DDF4}" dt="2023-03-31T04:00:27.048" v="329" actId="47"/>
        <pc:sldMkLst>
          <pc:docMk/>
          <pc:sldMk cId="1403145683" sldId="3205"/>
        </pc:sldMkLst>
      </pc:sldChg>
      <pc:sldChg chg="del">
        <pc:chgData name="Aurelien Domont" userId="6da7715ce44349b3" providerId="LiveId" clId="{058C1B40-5029-42C6-B76C-FD3750A0DDF4}" dt="2023-03-31T04:00:30.036" v="331" actId="47"/>
        <pc:sldMkLst>
          <pc:docMk/>
          <pc:sldMk cId="712418268" sldId="3216"/>
        </pc:sldMkLst>
      </pc:sldChg>
      <pc:sldChg chg="modSp mod ord">
        <pc:chgData name="Aurelien Domont" userId="6da7715ce44349b3" providerId="LiveId" clId="{058C1B40-5029-42C6-B76C-FD3750A0DDF4}" dt="2023-03-31T04:17:23.904" v="529" actId="20577"/>
        <pc:sldMkLst>
          <pc:docMk/>
          <pc:sldMk cId="4126583379" sldId="3217"/>
        </pc:sldMkLst>
      </pc:sldChg>
      <pc:sldChg chg="modSp mod">
        <pc:chgData name="Aurelien Domont" userId="6da7715ce44349b3" providerId="LiveId" clId="{058C1B40-5029-42C6-B76C-FD3750A0DDF4}" dt="2023-03-30T23:38:12.942" v="148" actId="790"/>
        <pc:sldMkLst>
          <pc:docMk/>
          <pc:sldMk cId="2201084657" sldId="3223"/>
        </pc:sldMkLst>
      </pc:sldChg>
      <pc:sldChg chg="del">
        <pc:chgData name="Aurelien Domont" userId="6da7715ce44349b3" providerId="LiveId" clId="{058C1B40-5029-42C6-B76C-FD3750A0DDF4}" dt="2023-03-31T03:55:30.798" v="254" actId="47"/>
        <pc:sldMkLst>
          <pc:docMk/>
          <pc:sldMk cId="186926841" sldId="3237"/>
        </pc:sldMkLst>
      </pc:sldChg>
      <pc:sldChg chg="del">
        <pc:chgData name="Aurelien Domont" userId="6da7715ce44349b3" providerId="LiveId" clId="{058C1B40-5029-42C6-B76C-FD3750A0DDF4}" dt="2023-03-31T03:55:36.065" v="256" actId="47"/>
        <pc:sldMkLst>
          <pc:docMk/>
          <pc:sldMk cId="2622210891" sldId="3238"/>
        </pc:sldMkLst>
      </pc:sldChg>
      <pc:sldChg chg="del">
        <pc:chgData name="Aurelien Domont" userId="6da7715ce44349b3" providerId="LiveId" clId="{058C1B40-5029-42C6-B76C-FD3750A0DDF4}" dt="2023-03-31T03:55:42.333" v="258" actId="47"/>
        <pc:sldMkLst>
          <pc:docMk/>
          <pc:sldMk cId="848688581" sldId="3241"/>
        </pc:sldMkLst>
      </pc:sldChg>
      <pc:sldChg chg="del">
        <pc:chgData name="Aurelien Domont" userId="6da7715ce44349b3" providerId="LiveId" clId="{058C1B40-5029-42C6-B76C-FD3750A0DDF4}" dt="2023-03-31T03:56:12.433" v="265" actId="47"/>
        <pc:sldMkLst>
          <pc:docMk/>
          <pc:sldMk cId="2333834437" sldId="3243"/>
        </pc:sldMkLst>
      </pc:sldChg>
      <pc:sldChg chg="addSp delSp modSp add del mod">
        <pc:chgData name="Aurelien Domont" userId="6da7715ce44349b3" providerId="LiveId" clId="{058C1B40-5029-42C6-B76C-FD3750A0DDF4}" dt="2023-03-31T00:22:09.461" v="248" actId="47"/>
        <pc:sldMkLst>
          <pc:docMk/>
          <pc:sldMk cId="3386645852" sldId="3245"/>
        </pc:sldMkLst>
      </pc:sldChg>
      <pc:sldChg chg="add">
        <pc:chgData name="Aurelien Domont" userId="6da7715ce44349b3" providerId="LiveId" clId="{058C1B40-5029-42C6-B76C-FD3750A0DDF4}" dt="2023-03-31T00:02:08.486" v="225"/>
        <pc:sldMkLst>
          <pc:docMk/>
          <pc:sldMk cId="1998067733" sldId="3246"/>
        </pc:sldMkLst>
      </pc:sldChg>
      <pc:sldChg chg="modSp add mod">
        <pc:chgData name="Aurelien Domont" userId="6da7715ce44349b3" providerId="LiveId" clId="{058C1B40-5029-42C6-B76C-FD3750A0DDF4}" dt="2023-03-31T04:00:53.087" v="332" actId="207"/>
        <pc:sldMkLst>
          <pc:docMk/>
          <pc:sldMk cId="2208133095" sldId="3247"/>
        </pc:sldMkLst>
      </pc:sldChg>
      <pc:sldChg chg="add del">
        <pc:chgData name="Aurelien Domont" userId="6da7715ce44349b3" providerId="LiveId" clId="{058C1B40-5029-42C6-B76C-FD3750A0DDF4}" dt="2023-03-31T03:56:04.241" v="261" actId="47"/>
        <pc:sldMkLst>
          <pc:docMk/>
          <pc:sldMk cId="4119442894" sldId="3248"/>
        </pc:sldMkLst>
      </pc:sldChg>
      <pc:sldChg chg="add del">
        <pc:chgData name="Aurelien Domont" userId="6da7715ce44349b3" providerId="LiveId" clId="{058C1B40-5029-42C6-B76C-FD3750A0DDF4}" dt="2023-03-31T03:56:07.928" v="263" actId="47"/>
        <pc:sldMkLst>
          <pc:docMk/>
          <pc:sldMk cId="1682654335" sldId="3249"/>
        </pc:sldMkLst>
      </pc:sldChg>
      <pc:sldChg chg="modSp add mod">
        <pc:chgData name="Aurelien Domont" userId="6da7715ce44349b3" providerId="LiveId" clId="{058C1B40-5029-42C6-B76C-FD3750A0DDF4}" dt="2023-03-31T04:01:01.949" v="333" actId="207"/>
        <pc:sldMkLst>
          <pc:docMk/>
          <pc:sldMk cId="3604933552" sldId="3250"/>
        </pc:sldMkLst>
      </pc:sldChg>
      <pc:sldChg chg="modSp add mod">
        <pc:chgData name="Aurelien Domont" userId="6da7715ce44349b3" providerId="LiveId" clId="{058C1B40-5029-42C6-B76C-FD3750A0DDF4}" dt="2023-03-31T04:01:06.894" v="334" actId="207"/>
        <pc:sldMkLst>
          <pc:docMk/>
          <pc:sldMk cId="853961306" sldId="3251"/>
        </pc:sldMkLst>
      </pc:sldChg>
      <pc:sldChg chg="modSp add mod">
        <pc:chgData name="Aurelien Domont" userId="6da7715ce44349b3" providerId="LiveId" clId="{058C1B40-5029-42C6-B76C-FD3750A0DDF4}" dt="2023-03-31T04:01:14.142" v="335" actId="207"/>
        <pc:sldMkLst>
          <pc:docMk/>
          <pc:sldMk cId="2633998899" sldId="3252"/>
        </pc:sldMkLst>
      </pc:sldChg>
      <pc:sldChg chg="modSp add mod">
        <pc:chgData name="Aurelien Domont" userId="6da7715ce44349b3" providerId="LiveId" clId="{058C1B40-5029-42C6-B76C-FD3750A0DDF4}" dt="2023-03-31T04:01:25.490" v="336" actId="207"/>
        <pc:sldMkLst>
          <pc:docMk/>
          <pc:sldMk cId="1179998111" sldId="3253"/>
        </pc:sldMkLst>
      </pc:sldChg>
      <pc:sldChg chg="add del">
        <pc:chgData name="Aurelien Domont" userId="6da7715ce44349b3" providerId="LiveId" clId="{058C1B40-5029-42C6-B76C-FD3750A0DDF4}" dt="2023-03-31T03:57:52.973" v="283" actId="47"/>
        <pc:sldMkLst>
          <pc:docMk/>
          <pc:sldMk cId="3504742280" sldId="3254"/>
        </pc:sldMkLst>
      </pc:sldChg>
      <pc:sldChg chg="add del">
        <pc:chgData name="Aurelien Domont" userId="6da7715ce44349b3" providerId="LiveId" clId="{058C1B40-5029-42C6-B76C-FD3750A0DDF4}" dt="2023-03-31T03:57:57.657" v="285" actId="47"/>
        <pc:sldMkLst>
          <pc:docMk/>
          <pc:sldMk cId="3263095395" sldId="3255"/>
        </pc:sldMkLst>
      </pc:sldChg>
      <pc:sldChg chg="add del">
        <pc:chgData name="Aurelien Domont" userId="6da7715ce44349b3" providerId="LiveId" clId="{058C1B40-5029-42C6-B76C-FD3750A0DDF4}" dt="2023-03-31T03:58:01.833" v="287" actId="47"/>
        <pc:sldMkLst>
          <pc:docMk/>
          <pc:sldMk cId="1942985655" sldId="3256"/>
        </pc:sldMkLst>
      </pc:sldChg>
      <pc:sldChg chg="add del">
        <pc:chgData name="Aurelien Domont" userId="6da7715ce44349b3" providerId="LiveId" clId="{058C1B40-5029-42C6-B76C-FD3750A0DDF4}" dt="2023-03-31T03:58:05.129" v="289" actId="47"/>
        <pc:sldMkLst>
          <pc:docMk/>
          <pc:sldMk cId="81843921" sldId="3257"/>
        </pc:sldMkLst>
      </pc:sldChg>
      <pc:sldChg chg="modSp add mod">
        <pc:chgData name="Aurelien Domont" userId="6da7715ce44349b3" providerId="LiveId" clId="{058C1B40-5029-42C6-B76C-FD3750A0DDF4}" dt="2023-03-31T04:02:56.092" v="347" actId="207"/>
        <pc:sldMkLst>
          <pc:docMk/>
          <pc:sldMk cId="4011621065" sldId="3258"/>
        </pc:sldMkLst>
      </pc:sldChg>
      <pc:sldChg chg="add del">
        <pc:chgData name="Aurelien Domont" userId="6da7715ce44349b3" providerId="LiveId" clId="{058C1B40-5029-42C6-B76C-FD3750A0DDF4}" dt="2023-03-31T03:58:09.952" v="291" actId="47"/>
        <pc:sldMkLst>
          <pc:docMk/>
          <pc:sldMk cId="692696558" sldId="3259"/>
        </pc:sldMkLst>
      </pc:sldChg>
      <pc:sldChg chg="modSp add mod">
        <pc:chgData name="Aurelien Domont" userId="6da7715ce44349b3" providerId="LiveId" clId="{058C1B40-5029-42C6-B76C-FD3750A0DDF4}" dt="2023-03-31T04:01:33.797" v="337" actId="207"/>
        <pc:sldMkLst>
          <pc:docMk/>
          <pc:sldMk cId="536953275" sldId="3260"/>
        </pc:sldMkLst>
      </pc:sldChg>
      <pc:sldChg chg="modSp add mod">
        <pc:chgData name="Aurelien Domont" userId="6da7715ce44349b3" providerId="LiveId" clId="{058C1B40-5029-42C6-B76C-FD3750A0DDF4}" dt="2023-03-31T04:01:38.444" v="338" actId="207"/>
        <pc:sldMkLst>
          <pc:docMk/>
          <pc:sldMk cId="1637344671" sldId="3261"/>
        </pc:sldMkLst>
      </pc:sldChg>
      <pc:sldChg chg="modSp add mod">
        <pc:chgData name="Aurelien Domont" userId="6da7715ce44349b3" providerId="LiveId" clId="{058C1B40-5029-42C6-B76C-FD3750A0DDF4}" dt="2023-03-31T04:02:36.539" v="343" actId="207"/>
        <pc:sldMkLst>
          <pc:docMk/>
          <pc:sldMk cId="2180242190" sldId="3262"/>
        </pc:sldMkLst>
      </pc:sldChg>
      <pc:sldChg chg="modSp add mod">
        <pc:chgData name="Aurelien Domont" userId="6da7715ce44349b3" providerId="LiveId" clId="{058C1B40-5029-42C6-B76C-FD3750A0DDF4}" dt="2023-03-31T04:02:47.487" v="345" actId="207"/>
        <pc:sldMkLst>
          <pc:docMk/>
          <pc:sldMk cId="238758691" sldId="3263"/>
        </pc:sldMkLst>
      </pc:sldChg>
      <pc:sldChg chg="modSp add mod">
        <pc:chgData name="Aurelien Domont" userId="6da7715ce44349b3" providerId="LiveId" clId="{058C1B40-5029-42C6-B76C-FD3750A0DDF4}" dt="2023-03-31T04:03:19.317" v="351" actId="207"/>
        <pc:sldMkLst>
          <pc:docMk/>
          <pc:sldMk cId="1151176068" sldId="3264"/>
        </pc:sldMkLst>
      </pc:sldChg>
      <pc:sldChg chg="modSp add mod">
        <pc:chgData name="Aurelien Domont" userId="6da7715ce44349b3" providerId="LiveId" clId="{058C1B40-5029-42C6-B76C-FD3750A0DDF4}" dt="2023-03-31T04:03:39.137" v="354" actId="207"/>
        <pc:sldMkLst>
          <pc:docMk/>
          <pc:sldMk cId="3474897615" sldId="3265"/>
        </pc:sldMkLst>
      </pc:sldChg>
      <pc:sldChg chg="modSp add mod">
        <pc:chgData name="Aurelien Domont" userId="6da7715ce44349b3" providerId="LiveId" clId="{058C1B40-5029-42C6-B76C-FD3750A0DDF4}" dt="2023-03-31T04:03:54.413" v="357" actId="108"/>
        <pc:sldMkLst>
          <pc:docMk/>
          <pc:sldMk cId="4240745097" sldId="3266"/>
        </pc:sldMkLst>
      </pc:sldChg>
      <pc:sldChg chg="modSp add mod">
        <pc:chgData name="Aurelien Domont" userId="6da7715ce44349b3" providerId="LiveId" clId="{058C1B40-5029-42C6-B76C-FD3750A0DDF4}" dt="2023-03-31T04:04:05.838" v="360" actId="108"/>
        <pc:sldMkLst>
          <pc:docMk/>
          <pc:sldMk cId="858481664" sldId="3267"/>
        </pc:sldMkLst>
      </pc:sldChg>
      <pc:sldChg chg="modSp add mod">
        <pc:chgData name="Aurelien Domont" userId="6da7715ce44349b3" providerId="LiveId" clId="{058C1B40-5029-42C6-B76C-FD3750A0DDF4}" dt="2023-03-31T04:04:19.151" v="363" actId="108"/>
        <pc:sldMkLst>
          <pc:docMk/>
          <pc:sldMk cId="2666863237" sldId="3268"/>
        </pc:sldMkLst>
      </pc:sldChg>
      <pc:sldChg chg="modSp add mod">
        <pc:chgData name="Aurelien Domont" userId="6da7715ce44349b3" providerId="LiveId" clId="{058C1B40-5029-42C6-B76C-FD3750A0DDF4}" dt="2023-03-31T04:04:25.291" v="364" actId="207"/>
        <pc:sldMkLst>
          <pc:docMk/>
          <pc:sldMk cId="3179113354" sldId="3269"/>
        </pc:sldMkLst>
      </pc:sldChg>
      <pc:sldChg chg="modSp add mod">
        <pc:chgData name="Aurelien Domont" userId="6da7715ce44349b3" providerId="LiveId" clId="{058C1B40-5029-42C6-B76C-FD3750A0DDF4}" dt="2023-03-31T04:04:43.739" v="367" actId="207"/>
        <pc:sldMkLst>
          <pc:docMk/>
          <pc:sldMk cId="2040974711" sldId="3270"/>
        </pc:sldMkLst>
      </pc:sldChg>
      <pc:sldChg chg="modSp add mod">
        <pc:chgData name="Aurelien Domont" userId="6da7715ce44349b3" providerId="LiveId" clId="{058C1B40-5029-42C6-B76C-FD3750A0DDF4}" dt="2023-03-31T04:04:55.678" v="370" actId="108"/>
        <pc:sldMkLst>
          <pc:docMk/>
          <pc:sldMk cId="3719301841" sldId="3271"/>
        </pc:sldMkLst>
      </pc:sldChg>
      <pc:sldChg chg="modSp add mod">
        <pc:chgData name="Aurelien Domont" userId="6da7715ce44349b3" providerId="LiveId" clId="{058C1B40-5029-42C6-B76C-FD3750A0DDF4}" dt="2023-03-31T04:05:01.646" v="371" actId="207"/>
        <pc:sldMkLst>
          <pc:docMk/>
          <pc:sldMk cId="4072429568" sldId="3272"/>
        </pc:sldMkLst>
      </pc:sldChg>
      <pc:sldChg chg="modSp add mod">
        <pc:chgData name="Aurelien Domont" userId="6da7715ce44349b3" providerId="LiveId" clId="{058C1B40-5029-42C6-B76C-FD3750A0DDF4}" dt="2023-03-31T04:05:07.255" v="372" actId="207"/>
        <pc:sldMkLst>
          <pc:docMk/>
          <pc:sldMk cId="1872412765" sldId="3273"/>
        </pc:sldMkLst>
      </pc:sldChg>
      <pc:sldChg chg="modSp add mod">
        <pc:chgData name="Aurelien Domont" userId="6da7715ce44349b3" providerId="LiveId" clId="{058C1B40-5029-42C6-B76C-FD3750A0DDF4}" dt="2023-03-31T04:05:14.827" v="373" actId="207"/>
        <pc:sldMkLst>
          <pc:docMk/>
          <pc:sldMk cId="128262245" sldId="3274"/>
        </pc:sldMkLst>
      </pc:sldChg>
      <pc:sldChg chg="modSp add mod">
        <pc:chgData name="Aurelien Domont" userId="6da7715ce44349b3" providerId="LiveId" clId="{058C1B40-5029-42C6-B76C-FD3750A0DDF4}" dt="2023-03-31T04:05:19.145" v="374" actId="207"/>
        <pc:sldMkLst>
          <pc:docMk/>
          <pc:sldMk cId="271117980" sldId="3275"/>
        </pc:sldMkLst>
      </pc:sldChg>
      <pc:sldChg chg="modSp add mod">
        <pc:chgData name="Aurelien Domont" userId="6da7715ce44349b3" providerId="LiveId" clId="{058C1B40-5029-42C6-B76C-FD3750A0DDF4}" dt="2023-03-31T04:05:29.509" v="377" actId="108"/>
        <pc:sldMkLst>
          <pc:docMk/>
          <pc:sldMk cId="1435681504" sldId="3276"/>
        </pc:sldMkLst>
      </pc:sldChg>
      <pc:sldChg chg="modSp add mod">
        <pc:chgData name="Aurelien Domont" userId="6da7715ce44349b3" providerId="LiveId" clId="{058C1B40-5029-42C6-B76C-FD3750A0DDF4}" dt="2023-03-31T04:05:44.037" v="378" actId="207"/>
        <pc:sldMkLst>
          <pc:docMk/>
          <pc:sldMk cId="2048124075" sldId="3277"/>
        </pc:sldMkLst>
      </pc:sldChg>
      <pc:sldChg chg="modSp add mod">
        <pc:chgData name="Aurelien Domont" userId="6da7715ce44349b3" providerId="LiveId" clId="{058C1B40-5029-42C6-B76C-FD3750A0DDF4}" dt="2023-03-31T04:05:48.380" v="379" actId="207"/>
        <pc:sldMkLst>
          <pc:docMk/>
          <pc:sldMk cId="18619119" sldId="3278"/>
        </pc:sldMkLst>
      </pc:sldChg>
      <pc:sldChg chg="modSp add mod">
        <pc:chgData name="Aurelien Domont" userId="6da7715ce44349b3" providerId="LiveId" clId="{058C1B40-5029-42C6-B76C-FD3750A0DDF4}" dt="2023-03-31T04:05:55.698" v="380" actId="207"/>
        <pc:sldMkLst>
          <pc:docMk/>
          <pc:sldMk cId="1455705812" sldId="3279"/>
        </pc:sldMkLst>
      </pc:sldChg>
      <pc:sldChg chg="modSp add mod">
        <pc:chgData name="Aurelien Domont" userId="6da7715ce44349b3" providerId="LiveId" clId="{058C1B40-5029-42C6-B76C-FD3750A0DDF4}" dt="2023-03-31T04:06:01.589" v="381" actId="207"/>
        <pc:sldMkLst>
          <pc:docMk/>
          <pc:sldMk cId="772890508" sldId="3280"/>
        </pc:sldMkLst>
      </pc:sldChg>
      <pc:sldChg chg="modSp add mod">
        <pc:chgData name="Aurelien Domont" userId="6da7715ce44349b3" providerId="LiveId" clId="{058C1B40-5029-42C6-B76C-FD3750A0DDF4}" dt="2023-03-31T04:06:08.144" v="382" actId="207"/>
        <pc:sldMkLst>
          <pc:docMk/>
          <pc:sldMk cId="1764679415" sldId="3281"/>
        </pc:sldMkLst>
      </pc:sldChg>
    </pc:docChg>
  </pc:docChgLst>
  <pc:docChgLst>
    <pc:chgData name="Aurelien Domont" userId="6da7715ce44349b3" providerId="LiveId" clId="{AAE0FBE7-AA20-4E55-97D8-514A8B628A4B}"/>
    <pc:docChg chg="undo redo custSel addSld delSld modSld sldOrd delMainMaster modMainMaster addSection modSection replTag">
      <pc:chgData name="Aurelien Domont" userId="6da7715ce44349b3" providerId="LiveId" clId="{AAE0FBE7-AA20-4E55-97D8-514A8B628A4B}" dt="2024-04-16T03:35:30.300" v="20136"/>
      <pc:docMkLst>
        <pc:docMk/>
      </pc:docMkLst>
      <pc:sldChg chg="addSp delSp modSp del mod modClrScheme chgLayout">
        <pc:chgData name="Aurelien Domont" userId="6da7715ce44349b3" providerId="LiveId" clId="{AAE0FBE7-AA20-4E55-97D8-514A8B628A4B}" dt="2024-03-18T02:32:05.327" v="6174" actId="47"/>
        <pc:sldMkLst>
          <pc:docMk/>
          <pc:sldMk cId="3131901387" sldId="256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2661317221" sldId="257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4287991810" sldId="258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1563342100" sldId="263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1841691341" sldId="264"/>
        </pc:sldMkLst>
      </pc:sldChg>
      <pc:sldChg chg="modSp add del mod modClrScheme chgLayout">
        <pc:chgData name="Aurelien Domont" userId="6da7715ce44349b3" providerId="LiveId" clId="{AAE0FBE7-AA20-4E55-97D8-514A8B628A4B}" dt="2024-03-18T04:58:44.783" v="17916" actId="790"/>
        <pc:sldMkLst>
          <pc:docMk/>
          <pc:sldMk cId="325903899" sldId="266"/>
        </pc:sldMkLst>
      </pc:sldChg>
      <pc:sldChg chg="modSp add del mod modClrScheme chgLayout">
        <pc:chgData name="Aurelien Domont" userId="6da7715ce44349b3" providerId="LiveId" clId="{AAE0FBE7-AA20-4E55-97D8-514A8B628A4B}" dt="2024-03-18T04:58:44.821" v="17937" actId="790"/>
        <pc:sldMkLst>
          <pc:docMk/>
          <pc:sldMk cId="1498136187" sldId="269"/>
        </pc:sldMkLst>
      </pc:sldChg>
      <pc:sldChg chg="modSp add del mod modClrScheme chgLayout">
        <pc:chgData name="Aurelien Domont" userId="6da7715ce44349b3" providerId="LiveId" clId="{AAE0FBE7-AA20-4E55-97D8-514A8B628A4B}" dt="2024-03-18T04:58:44.859" v="17959" actId="790"/>
        <pc:sldMkLst>
          <pc:docMk/>
          <pc:sldMk cId="2713119274" sldId="270"/>
        </pc:sldMkLst>
      </pc:sldChg>
      <pc:sldChg chg="modSp add del mod modClrScheme chgLayout">
        <pc:chgData name="Aurelien Domont" userId="6da7715ce44349b3" providerId="LiveId" clId="{AAE0FBE7-AA20-4E55-97D8-514A8B628A4B}" dt="2024-03-18T04:59:12.028" v="19578" actId="313"/>
        <pc:sldMkLst>
          <pc:docMk/>
          <pc:sldMk cId="3210908581" sldId="280"/>
        </pc:sldMkLst>
      </pc:sldChg>
      <pc:sldChg chg="modSp add del mod modClrScheme chgLayout">
        <pc:chgData name="Aurelien Domont" userId="6da7715ce44349b3" providerId="LiveId" clId="{AAE0FBE7-AA20-4E55-97D8-514A8B628A4B}" dt="2024-03-18T04:58:44.972" v="18030" actId="790"/>
        <pc:sldMkLst>
          <pc:docMk/>
          <pc:sldMk cId="3359888800" sldId="281"/>
        </pc:sldMkLst>
      </pc:sldChg>
      <pc:sldChg chg="modSp add del mod modClrScheme chgLayout">
        <pc:chgData name="Aurelien Domont" userId="6da7715ce44349b3" providerId="LiveId" clId="{AAE0FBE7-AA20-4E55-97D8-514A8B628A4B}" dt="2024-03-18T04:58:45.008" v="18053" actId="790"/>
        <pc:sldMkLst>
          <pc:docMk/>
          <pc:sldMk cId="20206666" sldId="282"/>
        </pc:sldMkLst>
      </pc:sldChg>
      <pc:sldChg chg="modSp add del mod modClrScheme chgLayout">
        <pc:chgData name="Aurelien Domont" userId="6da7715ce44349b3" providerId="LiveId" clId="{AAE0FBE7-AA20-4E55-97D8-514A8B628A4B}" dt="2024-03-18T04:58:45.063" v="18086" actId="790"/>
        <pc:sldMkLst>
          <pc:docMk/>
          <pc:sldMk cId="1665251882" sldId="283"/>
        </pc:sldMkLst>
      </pc:sldChg>
      <pc:sldChg chg="add del">
        <pc:chgData name="Aurelien Domont" userId="6da7715ce44349b3" providerId="LiveId" clId="{AAE0FBE7-AA20-4E55-97D8-514A8B628A4B}" dt="2023-06-23T03:34:00.759" v="5767" actId="47"/>
        <pc:sldMkLst>
          <pc:docMk/>
          <pc:sldMk cId="1070835512" sldId="284"/>
        </pc:sldMkLst>
      </pc:sldChg>
      <pc:sldChg chg="add del">
        <pc:chgData name="Aurelien Domont" userId="6da7715ce44349b3" providerId="LiveId" clId="{AAE0FBE7-AA20-4E55-97D8-514A8B628A4B}" dt="2023-06-23T03:34:52.010" v="5779" actId="47"/>
        <pc:sldMkLst>
          <pc:docMk/>
          <pc:sldMk cId="1678224545" sldId="285"/>
        </pc:sldMkLst>
      </pc:sldChg>
      <pc:sldChg chg="addSp modSp add del mod">
        <pc:chgData name="Aurelien Domont" userId="6da7715ce44349b3" providerId="LiveId" clId="{AAE0FBE7-AA20-4E55-97D8-514A8B628A4B}" dt="2024-03-18T04:58:44.937" v="18007" actId="790"/>
        <pc:sldMkLst>
          <pc:docMk/>
          <pc:sldMk cId="2207953866" sldId="286"/>
        </pc:sldMkLst>
      </pc:sldChg>
      <pc:sldChg chg="add del">
        <pc:chgData name="Aurelien Domont" userId="6da7715ce44349b3" providerId="LiveId" clId="{AAE0FBE7-AA20-4E55-97D8-514A8B628A4B}" dt="2023-06-23T03:38:17.287" v="5830" actId="47"/>
        <pc:sldMkLst>
          <pc:docMk/>
          <pc:sldMk cId="1979824132" sldId="300"/>
        </pc:sldMkLst>
      </pc:sldChg>
      <pc:sldChg chg="modSp add del mod">
        <pc:chgData name="Aurelien Domont" userId="6da7715ce44349b3" providerId="LiveId" clId="{AAE0FBE7-AA20-4E55-97D8-514A8B628A4B}" dt="2024-03-18T04:58:45.332" v="18227" actId="790"/>
        <pc:sldMkLst>
          <pc:docMk/>
          <pc:sldMk cId="464005571" sldId="301"/>
        </pc:sldMkLst>
      </pc:sldChg>
      <pc:sldChg chg="add del">
        <pc:chgData name="Aurelien Domont" userId="6da7715ce44349b3" providerId="LiveId" clId="{AAE0FBE7-AA20-4E55-97D8-514A8B628A4B}" dt="2023-06-23T03:39:08.439" v="5865" actId="47"/>
        <pc:sldMkLst>
          <pc:docMk/>
          <pc:sldMk cId="4010089903" sldId="302"/>
        </pc:sldMkLst>
      </pc:sldChg>
      <pc:sldChg chg="addSp delSp modSp add del mod modNotes">
        <pc:chgData name="Aurelien Domont" userId="6da7715ce44349b3" providerId="LiveId" clId="{AAE0FBE7-AA20-4E55-97D8-514A8B628A4B}" dt="2024-03-18T04:58:47.710" v="19371" actId="790"/>
        <pc:sldMkLst>
          <pc:docMk/>
          <pc:sldMk cId="3956982643" sldId="526"/>
        </pc:sldMkLst>
      </pc:sldChg>
      <pc:sldChg chg="modSp add mod modNotes">
        <pc:chgData name="Aurelien Domont" userId="6da7715ce44349b3" providerId="LiveId" clId="{AAE0FBE7-AA20-4E55-97D8-514A8B628A4B}" dt="2024-03-18T04:58:47.925" v="19511" actId="790"/>
        <pc:sldMkLst>
          <pc:docMk/>
          <pc:sldMk cId="4127732250" sldId="527"/>
        </pc:sldMkLst>
      </pc:sldChg>
      <pc:sldChg chg="modSp add mod modNotes">
        <pc:chgData name="Aurelien Domont" userId="6da7715ce44349b3" providerId="LiveId" clId="{AAE0FBE7-AA20-4E55-97D8-514A8B628A4B}" dt="2024-03-18T04:58:47.916" v="19505" actId="790"/>
        <pc:sldMkLst>
          <pc:docMk/>
          <pc:sldMk cId="3172112115" sldId="528"/>
        </pc:sldMkLst>
      </pc:sldChg>
      <pc:sldChg chg="modSp add mod modNotes">
        <pc:chgData name="Aurelien Domont" userId="6da7715ce44349b3" providerId="LiveId" clId="{AAE0FBE7-AA20-4E55-97D8-514A8B628A4B}" dt="2024-03-18T04:58:47.932" v="19515" actId="790"/>
        <pc:sldMkLst>
          <pc:docMk/>
          <pc:sldMk cId="1984373224" sldId="529"/>
        </pc:sldMkLst>
      </pc:sldChg>
      <pc:sldChg chg="modSp add mod modNotes">
        <pc:chgData name="Aurelien Domont" userId="6da7715ce44349b3" providerId="LiveId" clId="{AAE0FBE7-AA20-4E55-97D8-514A8B628A4B}" dt="2024-03-18T04:58:47.934" v="19517" actId="790"/>
        <pc:sldMkLst>
          <pc:docMk/>
          <pc:sldMk cId="3977934915" sldId="530"/>
        </pc:sldMkLst>
      </pc:sldChg>
      <pc:sldChg chg="modSp add mod modNotes">
        <pc:chgData name="Aurelien Domont" userId="6da7715ce44349b3" providerId="LiveId" clId="{AAE0FBE7-AA20-4E55-97D8-514A8B628A4B}" dt="2024-03-18T04:58:47.937" v="19519" actId="790"/>
        <pc:sldMkLst>
          <pc:docMk/>
          <pc:sldMk cId="2694049521" sldId="531"/>
        </pc:sldMkLst>
      </pc:sldChg>
      <pc:sldChg chg="modSp add mod modNotes">
        <pc:chgData name="Aurelien Domont" userId="6da7715ce44349b3" providerId="LiveId" clId="{AAE0FBE7-AA20-4E55-97D8-514A8B628A4B}" dt="2024-03-18T04:58:47.920" v="19507" actId="790"/>
        <pc:sldMkLst>
          <pc:docMk/>
          <pc:sldMk cId="2588505583" sldId="539"/>
        </pc:sldMkLst>
      </pc:sldChg>
      <pc:sldChg chg="modSp add mod modNotes">
        <pc:chgData name="Aurelien Domont" userId="6da7715ce44349b3" providerId="LiveId" clId="{AAE0FBE7-AA20-4E55-97D8-514A8B628A4B}" dt="2024-03-18T04:58:47.928" v="19513" actId="790"/>
        <pc:sldMkLst>
          <pc:docMk/>
          <pc:sldMk cId="2384965996" sldId="540"/>
        </pc:sldMkLst>
      </pc:sldChg>
      <pc:sldChg chg="modSp add mod modNotes">
        <pc:chgData name="Aurelien Domont" userId="6da7715ce44349b3" providerId="LiveId" clId="{AAE0FBE7-AA20-4E55-97D8-514A8B628A4B}" dt="2024-03-18T04:58:47.923" v="19509" actId="790"/>
        <pc:sldMkLst>
          <pc:docMk/>
          <pc:sldMk cId="2783597816" sldId="542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500924818" sldId="1485"/>
        </pc:sldMkLst>
      </pc:sldChg>
      <pc:sldChg chg="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2990524837" sldId="1486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3072119178" sldId="1488"/>
        </pc:sldMkLst>
      </pc:sldChg>
      <pc:sldChg chg="add del">
        <pc:chgData name="Aurelien Domont" userId="6da7715ce44349b3" providerId="LiveId" clId="{AAE0FBE7-AA20-4E55-97D8-514A8B628A4B}" dt="2023-06-20T05:07:55.393" v="325" actId="47"/>
        <pc:sldMkLst>
          <pc:docMk/>
          <pc:sldMk cId="2038699926" sldId="1489"/>
        </pc:sldMkLst>
      </pc:sldChg>
      <pc:sldChg chg="addSp delSp modSp add del mod ord">
        <pc:chgData name="Aurelien Domont" userId="6da7715ce44349b3" providerId="LiveId" clId="{AAE0FBE7-AA20-4E55-97D8-514A8B628A4B}" dt="2023-06-22T04:59:55.188" v="3776" actId="47"/>
        <pc:sldMkLst>
          <pc:docMk/>
          <pc:sldMk cId="2009290072" sldId="1490"/>
        </pc:sldMkLst>
      </pc:sldChg>
      <pc:sldChg chg="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3055921083" sldId="1499"/>
        </pc:sldMkLst>
      </pc:sldChg>
      <pc:sldChg chg="modSp add del mo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2658212128" sldId="1531"/>
        </pc:sldMkLst>
      </pc:sldChg>
      <pc:sldChg chg="delSp modSp add del mod modClrScheme chgLayout">
        <pc:chgData name="Aurelien Domont" userId="6da7715ce44349b3" providerId="LiveId" clId="{AAE0FBE7-AA20-4E55-97D8-514A8B628A4B}" dt="2024-03-18T04:10:44.510" v="8120" actId="2696"/>
        <pc:sldMkLst>
          <pc:docMk/>
          <pc:sldMk cId="1864528840" sldId="1532"/>
        </pc:sldMkLst>
      </pc:sldChg>
      <pc:sldChg chg="modSp add del mod">
        <pc:chgData name="Aurelien Domont" userId="6da7715ce44349b3" providerId="LiveId" clId="{AAE0FBE7-AA20-4E55-97D8-514A8B628A4B}" dt="2024-03-18T04:11:35.734" v="8124" actId="2696"/>
        <pc:sldMkLst>
          <pc:docMk/>
          <pc:sldMk cId="3824112711" sldId="1532"/>
        </pc:sldMkLst>
      </pc:sldChg>
      <pc:sldChg chg="addSp delSp modSp add mod">
        <pc:chgData name="Aurelien Domont" userId="6da7715ce44349b3" providerId="LiveId" clId="{AAE0FBE7-AA20-4E55-97D8-514A8B628A4B}" dt="2024-03-18T04:58:43.073" v="17053" actId="790"/>
        <pc:sldMkLst>
          <pc:docMk/>
          <pc:sldMk cId="4211481819" sldId="1532"/>
        </pc:sldMkLst>
      </pc:sldChg>
      <pc:sldChg chg="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118726862" sldId="1537"/>
        </pc:sldMkLst>
      </pc:sldChg>
      <pc:sldChg chg="modSp add del mod ord">
        <pc:chgData name="Aurelien Domont" userId="6da7715ce44349b3" providerId="LiveId" clId="{AAE0FBE7-AA20-4E55-97D8-514A8B628A4B}" dt="2023-06-22T05:21:31.098" v="4408" actId="47"/>
        <pc:sldMkLst>
          <pc:docMk/>
          <pc:sldMk cId="280105168" sldId="1539"/>
        </pc:sldMkLst>
      </pc:sldChg>
      <pc:sldChg chg="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169929877" sldId="1540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2439354217" sldId="1541"/>
        </pc:sldMkLst>
      </pc:sldChg>
      <pc:sldChg chg="delSp modSp add mod ord modClrScheme chgLayout">
        <pc:chgData name="Aurelien Domont" userId="6da7715ce44349b3" providerId="LiveId" clId="{AAE0FBE7-AA20-4E55-97D8-514A8B628A4B}" dt="2024-03-18T04:58:46.216" v="18630" actId="790"/>
        <pc:sldMkLst>
          <pc:docMk/>
          <pc:sldMk cId="2986124175" sldId="1542"/>
        </pc:sldMkLst>
      </pc:sldChg>
      <pc:sldChg chg="add del">
        <pc:chgData name="Aurelien Domont" userId="6da7715ce44349b3" providerId="LiveId" clId="{AAE0FBE7-AA20-4E55-97D8-514A8B628A4B}" dt="2023-06-20T06:09:07.026" v="847" actId="47"/>
        <pc:sldMkLst>
          <pc:docMk/>
          <pc:sldMk cId="2892937137" sldId="1543"/>
        </pc:sldMkLst>
      </pc:sldChg>
      <pc:sldChg chg="delSp modSp add del mod ord setBg">
        <pc:chgData name="Aurelien Domont" userId="6da7715ce44349b3" providerId="LiveId" clId="{AAE0FBE7-AA20-4E55-97D8-514A8B628A4B}" dt="2023-06-20T05:06:03.559" v="312" actId="47"/>
        <pc:sldMkLst>
          <pc:docMk/>
          <pc:sldMk cId="4116996389" sldId="1548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3289359821" sldId="1549"/>
        </pc:sldMkLst>
      </pc:sldChg>
      <pc:sldChg chg="modSp add mod ord modClrScheme chgLayout">
        <pc:chgData name="Aurelien Domont" userId="6da7715ce44349b3" providerId="LiveId" clId="{AAE0FBE7-AA20-4E55-97D8-514A8B628A4B}" dt="2024-03-18T04:58:43.408" v="17271" actId="790"/>
        <pc:sldMkLst>
          <pc:docMk/>
          <pc:sldMk cId="448869624" sldId="1550"/>
        </pc:sldMkLst>
      </pc:sldChg>
      <pc:sldChg chg="modSp add del mod">
        <pc:chgData name="Aurelien Domont" userId="6da7715ce44349b3" providerId="LiveId" clId="{AAE0FBE7-AA20-4E55-97D8-514A8B628A4B}" dt="2023-06-22T06:08:36.694" v="5059" actId="2696"/>
        <pc:sldMkLst>
          <pc:docMk/>
          <pc:sldMk cId="1503861487" sldId="1550"/>
        </pc:sldMkLst>
      </pc:sldChg>
      <pc:sldChg chg="add del">
        <pc:chgData name="Aurelien Domont" userId="6da7715ce44349b3" providerId="LiveId" clId="{AAE0FBE7-AA20-4E55-97D8-514A8B628A4B}" dt="2023-06-23T01:29:44.685" v="5111" actId="2696"/>
        <pc:sldMkLst>
          <pc:docMk/>
          <pc:sldMk cId="1809457906" sldId="1550"/>
        </pc:sldMkLst>
      </pc:sldChg>
      <pc:sldChg chg="add del">
        <pc:chgData name="Aurelien Domont" userId="6da7715ce44349b3" providerId="LiveId" clId="{AAE0FBE7-AA20-4E55-97D8-514A8B628A4B}" dt="2023-06-23T02:59:48.186" v="5399" actId="2696"/>
        <pc:sldMkLst>
          <pc:docMk/>
          <pc:sldMk cId="3382246694" sldId="1550"/>
        </pc:sldMkLst>
      </pc:sldChg>
      <pc:sldChg chg="add del">
        <pc:chgData name="Aurelien Domont" userId="6da7715ce44349b3" providerId="LiveId" clId="{AAE0FBE7-AA20-4E55-97D8-514A8B628A4B}" dt="2023-06-23T01:29:44.685" v="5111" actId="2696"/>
        <pc:sldMkLst>
          <pc:docMk/>
          <pc:sldMk cId="319005375" sldId="1551"/>
        </pc:sldMkLst>
      </pc:sldChg>
      <pc:sldChg chg="modSp add del mod ord modClrScheme chgLayout">
        <pc:chgData name="Aurelien Domont" userId="6da7715ce44349b3" providerId="LiveId" clId="{AAE0FBE7-AA20-4E55-97D8-514A8B628A4B}" dt="2024-03-19T03:28:51.213" v="19725" actId="47"/>
        <pc:sldMkLst>
          <pc:docMk/>
          <pc:sldMk cId="3267133601" sldId="1551"/>
        </pc:sldMkLst>
      </pc:sldChg>
      <pc:sldChg chg="add del">
        <pc:chgData name="Aurelien Domont" userId="6da7715ce44349b3" providerId="LiveId" clId="{AAE0FBE7-AA20-4E55-97D8-514A8B628A4B}" dt="2023-06-23T02:59:48.186" v="5399" actId="2696"/>
        <pc:sldMkLst>
          <pc:docMk/>
          <pc:sldMk cId="3958627874" sldId="1551"/>
        </pc:sldMkLst>
      </pc:sldChg>
      <pc:sldChg chg="addSp delSp modSp add del mod">
        <pc:chgData name="Aurelien Domont" userId="6da7715ce44349b3" providerId="LiveId" clId="{AAE0FBE7-AA20-4E55-97D8-514A8B628A4B}" dt="2023-06-22T06:08:36.694" v="5059" actId="2696"/>
        <pc:sldMkLst>
          <pc:docMk/>
          <pc:sldMk cId="3976042751" sldId="1551"/>
        </pc:sldMkLst>
      </pc:sldChg>
      <pc:sldChg chg="delSp modSp add del mod">
        <pc:chgData name="Aurelien Domont" userId="6da7715ce44349b3" providerId="LiveId" clId="{AAE0FBE7-AA20-4E55-97D8-514A8B628A4B}" dt="2023-06-20T06:19:08.863" v="1067" actId="47"/>
        <pc:sldMkLst>
          <pc:docMk/>
          <pc:sldMk cId="3623815707" sldId="1554"/>
        </pc:sldMkLst>
      </pc:sldChg>
      <pc:sldChg chg="modSp add del mod or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2106163888" sldId="1555"/>
        </pc:sldMkLst>
      </pc:sldChg>
      <pc:sldChg chg="delSp 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3560175579" sldId="1575"/>
        </pc:sldMkLst>
      </pc:sldChg>
      <pc:sldChg chg="delSp 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3128898479" sldId="1576"/>
        </pc:sldMkLst>
      </pc:sldChg>
      <pc:sldChg chg="addSp delSp modSp add del mod modClrScheme chgLayout">
        <pc:chgData name="Aurelien Domont" userId="6da7715ce44349b3" providerId="LiveId" clId="{AAE0FBE7-AA20-4E55-97D8-514A8B628A4B}" dt="2024-03-18T03:34:27.186" v="7679" actId="47"/>
        <pc:sldMkLst>
          <pc:docMk/>
          <pc:sldMk cId="2544868271" sldId="1578"/>
        </pc:sldMkLst>
      </pc:sldChg>
      <pc:sldChg chg="add del">
        <pc:chgData name="Aurelien Domont" userId="6da7715ce44349b3" providerId="LiveId" clId="{AAE0FBE7-AA20-4E55-97D8-514A8B628A4B}" dt="2023-06-22T02:20:24.070" v="1444" actId="47"/>
        <pc:sldMkLst>
          <pc:docMk/>
          <pc:sldMk cId="564530638" sldId="1579"/>
        </pc:sldMkLst>
      </pc:sldChg>
      <pc:sldChg chg="modSp add del mod">
        <pc:chgData name="Aurelien Domont" userId="6da7715ce44349b3" providerId="LiveId" clId="{AAE0FBE7-AA20-4E55-97D8-514A8B628A4B}" dt="2023-06-20T05:12:30.984" v="407" actId="47"/>
        <pc:sldMkLst>
          <pc:docMk/>
          <pc:sldMk cId="4026207615" sldId="1580"/>
        </pc:sldMkLst>
      </pc:sldChg>
      <pc:sldChg chg="modSp add mod ord modClrScheme chgLayout">
        <pc:chgData name="Aurelien Domont" userId="6da7715ce44349b3" providerId="LiveId" clId="{AAE0FBE7-AA20-4E55-97D8-514A8B628A4B}" dt="2024-03-18T04:58:43.776" v="17423" actId="790"/>
        <pc:sldMkLst>
          <pc:docMk/>
          <pc:sldMk cId="541233884" sldId="1584"/>
        </pc:sldMkLst>
      </pc:sldChg>
      <pc:sldChg chg="add del">
        <pc:chgData name="Aurelien Domont" userId="6da7715ce44349b3" providerId="LiveId" clId="{AAE0FBE7-AA20-4E55-97D8-514A8B628A4B}" dt="2023-06-20T05:30:16.135" v="521" actId="47"/>
        <pc:sldMkLst>
          <pc:docMk/>
          <pc:sldMk cId="1221562796" sldId="1585"/>
        </pc:sldMkLst>
      </pc:sldChg>
      <pc:sldChg chg="modSp add del mod modClrScheme chgLayout modNotes">
        <pc:chgData name="Aurelien Domont" userId="6da7715ce44349b3" providerId="LiveId" clId="{AAE0FBE7-AA20-4E55-97D8-514A8B628A4B}" dt="2024-03-18T04:58:48.026" v="19577" actId="790"/>
        <pc:sldMkLst>
          <pc:docMk/>
          <pc:sldMk cId="2853806433" sldId="1600"/>
        </pc:sldMkLst>
      </pc:sldChg>
      <pc:sldChg chg="add del">
        <pc:chgData name="Aurelien Domont" userId="6da7715ce44349b3" providerId="LiveId" clId="{AAE0FBE7-AA20-4E55-97D8-514A8B628A4B}" dt="2023-06-20T04:53:02.040" v="131" actId="47"/>
        <pc:sldMkLst>
          <pc:docMk/>
          <pc:sldMk cId="1249604206" sldId="1657"/>
        </pc:sldMkLst>
      </pc:sldChg>
      <pc:sldChg chg="add del">
        <pc:chgData name="Aurelien Domont" userId="6da7715ce44349b3" providerId="LiveId" clId="{AAE0FBE7-AA20-4E55-97D8-514A8B628A4B}" dt="2023-06-20T04:56:59.596" v="157" actId="47"/>
        <pc:sldMkLst>
          <pc:docMk/>
          <pc:sldMk cId="2440986019" sldId="1658"/>
        </pc:sldMkLst>
      </pc:sldChg>
      <pc:sldChg chg="add del">
        <pc:chgData name="Aurelien Domont" userId="6da7715ce44349b3" providerId="LiveId" clId="{AAE0FBE7-AA20-4E55-97D8-514A8B628A4B}" dt="2023-06-20T05:13:04.884" v="417" actId="47"/>
        <pc:sldMkLst>
          <pc:docMk/>
          <pc:sldMk cId="4083500565" sldId="1659"/>
        </pc:sldMkLst>
      </pc:sldChg>
      <pc:sldChg chg="delSp add del mod">
        <pc:chgData name="Aurelien Domont" userId="6da7715ce44349b3" providerId="LiveId" clId="{AAE0FBE7-AA20-4E55-97D8-514A8B628A4B}" dt="2023-06-20T05:29:48.092" v="520" actId="47"/>
        <pc:sldMkLst>
          <pc:docMk/>
          <pc:sldMk cId="416223994" sldId="1664"/>
        </pc:sldMkLst>
      </pc:sldChg>
      <pc:sldChg chg="add del">
        <pc:chgData name="Aurelien Domont" userId="6da7715ce44349b3" providerId="LiveId" clId="{AAE0FBE7-AA20-4E55-97D8-514A8B628A4B}" dt="2023-06-20T04:42:46.751" v="79" actId="47"/>
        <pc:sldMkLst>
          <pc:docMk/>
          <pc:sldMk cId="2269080736" sldId="1670"/>
        </pc:sldMkLst>
      </pc:sldChg>
      <pc:sldChg chg="modSp add del mod">
        <pc:chgData name="Aurelien Domont" userId="6da7715ce44349b3" providerId="LiveId" clId="{AAE0FBE7-AA20-4E55-97D8-514A8B628A4B}" dt="2023-06-20T04:53:00.766" v="130" actId="47"/>
        <pc:sldMkLst>
          <pc:docMk/>
          <pc:sldMk cId="1188720737" sldId="1671"/>
        </pc:sldMkLst>
      </pc:sldChg>
      <pc:sldChg chg="modSp add del mo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1840726201" sldId="1710"/>
        </pc:sldMkLst>
      </pc:sldChg>
      <pc:sldChg chg="delSp modSp add del mo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1252826214" sldId="1711"/>
        </pc:sldMkLst>
      </pc:sldChg>
      <pc:sldChg chg="delSp modSp add del mod or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4270418479" sldId="1712"/>
        </pc:sldMkLst>
      </pc:sldChg>
      <pc:sldChg chg="delSp modSp add del mod">
        <pc:chgData name="Aurelien Domont" userId="6da7715ce44349b3" providerId="LiveId" clId="{AAE0FBE7-AA20-4E55-97D8-514A8B628A4B}" dt="2023-10-12T03:28:49.886" v="6124" actId="47"/>
        <pc:sldMkLst>
          <pc:docMk/>
          <pc:sldMk cId="2185366922" sldId="1713"/>
        </pc:sldMkLst>
      </pc:sldChg>
      <pc:sldChg chg="addSp delSp modSp add mod modNotes">
        <pc:chgData name="Aurelien Domont" userId="6da7715ce44349b3" providerId="LiveId" clId="{AAE0FBE7-AA20-4E55-97D8-514A8B628A4B}" dt="2024-03-18T04:58:47.980" v="19547" actId="790"/>
        <pc:sldMkLst>
          <pc:docMk/>
          <pc:sldMk cId="456812905" sldId="1726"/>
        </pc:sldMkLst>
      </pc:sldChg>
      <pc:sldChg chg="addSp delSp modSp add del mod modClrScheme chgLayout">
        <pc:chgData name="Aurelien Domont" userId="6da7715ce44349b3" providerId="LiveId" clId="{AAE0FBE7-AA20-4E55-97D8-514A8B628A4B}" dt="2024-03-18T04:18:08.600" v="8177" actId="2696"/>
        <pc:sldMkLst>
          <pc:docMk/>
          <pc:sldMk cId="3822808377" sldId="1726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4252631156" sldId="1727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2707152844" sldId="1728"/>
        </pc:sldMkLst>
      </pc:sldChg>
      <pc:sldChg chg="delSp 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3129616765" sldId="1729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2261387360" sldId="1730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2559634087" sldId="1731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3647771828" sldId="1732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1635659268" sldId="1844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3030327807" sldId="1846"/>
        </pc:sldMkLst>
      </pc:sldChg>
      <pc:sldChg chg="add del">
        <pc:chgData name="Aurelien Domont" userId="6da7715ce44349b3" providerId="LiveId" clId="{AAE0FBE7-AA20-4E55-97D8-514A8B628A4B}" dt="2023-06-20T05:30:37.717" v="536" actId="47"/>
        <pc:sldMkLst>
          <pc:docMk/>
          <pc:sldMk cId="3333724202" sldId="1847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2471791635" sldId="2150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4201401744" sldId="2151"/>
        </pc:sldMkLst>
      </pc:sldChg>
      <pc:sldChg chg="add del">
        <pc:chgData name="Aurelien Domont" userId="6da7715ce44349b3" providerId="LiveId" clId="{AAE0FBE7-AA20-4E55-97D8-514A8B628A4B}" dt="2024-03-18T04:26:39.640" v="8332" actId="47"/>
        <pc:sldMkLst>
          <pc:docMk/>
          <pc:sldMk cId="492744873" sldId="2152"/>
        </pc:sldMkLst>
      </pc:sldChg>
      <pc:sldChg chg="add del">
        <pc:chgData name="Aurelien Domont" userId="6da7715ce44349b3" providerId="LiveId" clId="{AAE0FBE7-AA20-4E55-97D8-514A8B628A4B}" dt="2024-03-18T04:27:26.999" v="8336" actId="47"/>
        <pc:sldMkLst>
          <pc:docMk/>
          <pc:sldMk cId="469713100" sldId="2153"/>
        </pc:sldMkLst>
      </pc:sldChg>
      <pc:sldChg chg="add del">
        <pc:chgData name="Aurelien Domont" userId="6da7715ce44349b3" providerId="LiveId" clId="{AAE0FBE7-AA20-4E55-97D8-514A8B628A4B}" dt="2024-03-18T04:26:44.552" v="8333" actId="47"/>
        <pc:sldMkLst>
          <pc:docMk/>
          <pc:sldMk cId="3500812316" sldId="2153"/>
        </pc:sldMkLst>
      </pc:sldChg>
      <pc:sldChg chg="add del">
        <pc:chgData name="Aurelien Domont" userId="6da7715ce44349b3" providerId="LiveId" clId="{AAE0FBE7-AA20-4E55-97D8-514A8B628A4B}" dt="2024-03-18T04:27:29.809" v="8337" actId="47"/>
        <pc:sldMkLst>
          <pc:docMk/>
          <pc:sldMk cId="2665507223" sldId="2154"/>
        </pc:sldMkLst>
      </pc:sldChg>
      <pc:sldChg chg="add del">
        <pc:chgData name="Aurelien Domont" userId="6da7715ce44349b3" providerId="LiveId" clId="{AAE0FBE7-AA20-4E55-97D8-514A8B628A4B}" dt="2024-03-18T04:26:52.543" v="8334" actId="47"/>
        <pc:sldMkLst>
          <pc:docMk/>
          <pc:sldMk cId="3143368997" sldId="2154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583705607" sldId="2228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29060249" sldId="223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514450" sldId="2237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876575821" sldId="2238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994888120" sldId="2239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835460928" sldId="2343"/>
        </pc:sldMkLst>
      </pc:sldChg>
      <pc:sldChg chg="modSp add del mod ord modClrScheme chgLayout">
        <pc:chgData name="Aurelien Domont" userId="6da7715ce44349b3" providerId="LiveId" clId="{AAE0FBE7-AA20-4E55-97D8-514A8B628A4B}" dt="2024-03-18T04:58:45.702" v="18402" actId="790"/>
        <pc:sldMkLst>
          <pc:docMk/>
          <pc:sldMk cId="2296584976" sldId="2369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413075639" sldId="2381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540020461" sldId="2382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690114265" sldId="2383"/>
        </pc:sldMkLst>
      </pc:sldChg>
      <pc:sldChg chg="modSp del mod ord modClrScheme chgLayout">
        <pc:chgData name="Aurelien Domont" userId="6da7715ce44349b3" providerId="LiveId" clId="{AAE0FBE7-AA20-4E55-97D8-514A8B628A4B}" dt="2024-03-18T03:13:11.105" v="6688" actId="47"/>
        <pc:sldMkLst>
          <pc:docMk/>
          <pc:sldMk cId="2508926510" sldId="239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058065138" sldId="2406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625724884" sldId="2409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50806154" sldId="2410"/>
        </pc:sldMkLst>
      </pc:sldChg>
      <pc:sldChg chg="modSp add del mo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902117640" sldId="2412"/>
        </pc:sldMkLst>
      </pc:sldChg>
      <pc:sldChg chg="modSp add del mod modClrScheme chgLayout">
        <pc:chgData name="Aurelien Domont" userId="6da7715ce44349b3" providerId="LiveId" clId="{AAE0FBE7-AA20-4E55-97D8-514A8B628A4B}" dt="2024-03-18T04:16:35.552" v="8172" actId="47"/>
        <pc:sldMkLst>
          <pc:docMk/>
          <pc:sldMk cId="1093931061" sldId="2413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193512178" sldId="2451"/>
        </pc:sldMkLst>
      </pc:sldChg>
      <pc:sldChg chg="delSp modSp add mod modNotes">
        <pc:chgData name="Aurelien Domont" userId="6da7715ce44349b3" providerId="LiveId" clId="{AAE0FBE7-AA20-4E55-97D8-514A8B628A4B}" dt="2024-03-18T04:58:47.943" v="19523" actId="790"/>
        <pc:sldMkLst>
          <pc:docMk/>
          <pc:sldMk cId="3067980051" sldId="245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866675035" sldId="2455"/>
        </pc:sldMkLst>
      </pc:sldChg>
      <pc:sldChg chg="modSp add mod modNotes">
        <pc:chgData name="Aurelien Domont" userId="6da7715ce44349b3" providerId="LiveId" clId="{AAE0FBE7-AA20-4E55-97D8-514A8B628A4B}" dt="2024-03-18T04:58:47.959" v="19533" actId="790"/>
        <pc:sldMkLst>
          <pc:docMk/>
          <pc:sldMk cId="4286591488" sldId="2458"/>
        </pc:sldMkLst>
      </pc:sldChg>
      <pc:sldChg chg="modSp add mod modNotes">
        <pc:chgData name="Aurelien Domont" userId="6da7715ce44349b3" providerId="LiveId" clId="{AAE0FBE7-AA20-4E55-97D8-514A8B628A4B}" dt="2024-03-18T04:58:47.940" v="19521" actId="790"/>
        <pc:sldMkLst>
          <pc:docMk/>
          <pc:sldMk cId="482352433" sldId="2460"/>
        </pc:sldMkLst>
      </pc:sldChg>
      <pc:sldChg chg="delSp modSp add mod modNotes">
        <pc:chgData name="Aurelien Domont" userId="6da7715ce44349b3" providerId="LiveId" clId="{AAE0FBE7-AA20-4E55-97D8-514A8B628A4B}" dt="2024-03-18T04:58:47.950" v="19527" actId="790"/>
        <pc:sldMkLst>
          <pc:docMk/>
          <pc:sldMk cId="1208315637" sldId="2461"/>
        </pc:sldMkLst>
      </pc:sldChg>
      <pc:sldChg chg="addSp delSp 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2872879580" sldId="2461"/>
        </pc:sldMkLst>
      </pc:sldChg>
      <pc:sldChg chg="modSp add mod modNotes">
        <pc:chgData name="Aurelien Domont" userId="6da7715ce44349b3" providerId="LiveId" clId="{AAE0FBE7-AA20-4E55-97D8-514A8B628A4B}" dt="2024-03-18T04:58:47.956" v="19531" actId="790"/>
        <pc:sldMkLst>
          <pc:docMk/>
          <pc:sldMk cId="199491065" sldId="2462"/>
        </pc:sldMkLst>
      </pc:sldChg>
      <pc:sldChg chg="modSp add del mod modClrScheme chgLayout">
        <pc:chgData name="Aurelien Domont" userId="6da7715ce44349b3" providerId="LiveId" clId="{AAE0FBE7-AA20-4E55-97D8-514A8B628A4B}" dt="2024-03-18T04:06:38.011" v="8073" actId="47"/>
        <pc:sldMkLst>
          <pc:docMk/>
          <pc:sldMk cId="755354829" sldId="2462"/>
        </pc:sldMkLst>
      </pc:sldChg>
      <pc:sldChg chg="modSp add del mod modClrScheme chgLayout">
        <pc:chgData name="Aurelien Domont" userId="6da7715ce44349b3" providerId="LiveId" clId="{AAE0FBE7-AA20-4E55-97D8-514A8B628A4B}" dt="2024-03-18T04:06:38.011" v="8073" actId="47"/>
        <pc:sldMkLst>
          <pc:docMk/>
          <pc:sldMk cId="416768504" sldId="2463"/>
        </pc:sldMkLst>
      </pc:sldChg>
      <pc:sldChg chg="addSp delSp modSp add mod modNotes">
        <pc:chgData name="Aurelien Domont" userId="6da7715ce44349b3" providerId="LiveId" clId="{AAE0FBE7-AA20-4E55-97D8-514A8B628A4B}" dt="2024-03-18T04:58:47.947" v="19525" actId="790"/>
        <pc:sldMkLst>
          <pc:docMk/>
          <pc:sldMk cId="2976251086" sldId="2463"/>
        </pc:sldMkLst>
      </pc:sldChg>
      <pc:sldChg chg="addSp delSp modSp add mod modNotes">
        <pc:chgData name="Aurelien Domont" userId="6da7715ce44349b3" providerId="LiveId" clId="{AAE0FBE7-AA20-4E55-97D8-514A8B628A4B}" dt="2024-03-18T04:58:47.953" v="19529" actId="790"/>
        <pc:sldMkLst>
          <pc:docMk/>
          <pc:sldMk cId="126851470" sldId="2464"/>
        </pc:sldMkLst>
      </pc:sldChg>
      <pc:sldChg chg="modSp add del mod modClrScheme chgLayout">
        <pc:chgData name="Aurelien Domont" userId="6da7715ce44349b3" providerId="LiveId" clId="{AAE0FBE7-AA20-4E55-97D8-514A8B628A4B}" dt="2024-03-18T04:06:38.011" v="8073" actId="47"/>
        <pc:sldMkLst>
          <pc:docMk/>
          <pc:sldMk cId="1759724464" sldId="2464"/>
        </pc:sldMkLst>
      </pc:sldChg>
      <pc:sldChg chg="modSp add del mod modClrScheme chgLayout">
        <pc:chgData name="Aurelien Domont" userId="6da7715ce44349b3" providerId="LiveId" clId="{AAE0FBE7-AA20-4E55-97D8-514A8B628A4B}" dt="2024-03-18T04:06:38.011" v="8073" actId="47"/>
        <pc:sldMkLst>
          <pc:docMk/>
          <pc:sldMk cId="550690529" sldId="2465"/>
        </pc:sldMkLst>
      </pc:sldChg>
      <pc:sldChg chg="modSp add del mod modClrScheme chgLayout">
        <pc:chgData name="Aurelien Domont" userId="6da7715ce44349b3" providerId="LiveId" clId="{AAE0FBE7-AA20-4E55-97D8-514A8B628A4B}" dt="2024-03-18T04:06:38.011" v="8073" actId="47"/>
        <pc:sldMkLst>
          <pc:docMk/>
          <pc:sldMk cId="2368832898" sldId="2466"/>
        </pc:sldMkLst>
      </pc:sldChg>
      <pc:sldChg chg="modSp add mod ord modClrScheme chgLayout">
        <pc:chgData name="Aurelien Domont" userId="6da7715ce44349b3" providerId="LiveId" clId="{AAE0FBE7-AA20-4E55-97D8-514A8B628A4B}" dt="2024-03-18T04:58:42.811" v="16880" actId="139"/>
        <pc:sldMkLst>
          <pc:docMk/>
          <pc:sldMk cId="2209286233" sldId="2468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2.822" v="16886" actId="790"/>
        <pc:sldMkLst>
          <pc:docMk/>
          <pc:sldMk cId="1326508470" sldId="2469"/>
        </pc:sldMkLst>
      </pc:sldChg>
      <pc:sldChg chg="modSp add mod modNotes">
        <pc:chgData name="Aurelien Domont" userId="6da7715ce44349b3" providerId="LiveId" clId="{AAE0FBE7-AA20-4E55-97D8-514A8B628A4B}" dt="2024-03-18T04:58:47.799" v="19429" actId="790"/>
        <pc:sldMkLst>
          <pc:docMk/>
          <pc:sldMk cId="526473389" sldId="2474"/>
        </pc:sldMkLst>
      </pc:sldChg>
      <pc:sldChg chg="modSp add mod modNotes">
        <pc:chgData name="Aurelien Domont" userId="6da7715ce44349b3" providerId="LiveId" clId="{AAE0FBE7-AA20-4E55-97D8-514A8B628A4B}" dt="2024-03-18T04:58:47.803" v="19431" actId="790"/>
        <pc:sldMkLst>
          <pc:docMk/>
          <pc:sldMk cId="4233575246" sldId="2475"/>
        </pc:sldMkLst>
      </pc:sldChg>
      <pc:sldChg chg="modSp add mod modNotes">
        <pc:chgData name="Aurelien Domont" userId="6da7715ce44349b3" providerId="LiveId" clId="{AAE0FBE7-AA20-4E55-97D8-514A8B628A4B}" dt="2024-03-18T04:58:47.806" v="19433" actId="790"/>
        <pc:sldMkLst>
          <pc:docMk/>
          <pc:sldMk cId="1590744647" sldId="2476"/>
        </pc:sldMkLst>
      </pc:sldChg>
      <pc:sldChg chg="modSp add mod modNotes">
        <pc:chgData name="Aurelien Domont" userId="6da7715ce44349b3" providerId="LiveId" clId="{AAE0FBE7-AA20-4E55-97D8-514A8B628A4B}" dt="2024-03-18T04:58:47.809" v="19435" actId="790"/>
        <pc:sldMkLst>
          <pc:docMk/>
          <pc:sldMk cId="3782255989" sldId="2477"/>
        </pc:sldMkLst>
      </pc:sldChg>
      <pc:sldChg chg="modSp add mod modNotes">
        <pc:chgData name="Aurelien Domont" userId="6da7715ce44349b3" providerId="LiveId" clId="{AAE0FBE7-AA20-4E55-97D8-514A8B628A4B}" dt="2024-03-18T04:58:47.812" v="19437" actId="790"/>
        <pc:sldMkLst>
          <pc:docMk/>
          <pc:sldMk cId="2240014679" sldId="2478"/>
        </pc:sldMkLst>
      </pc:sldChg>
      <pc:sldChg chg="modSp add mod modNotes">
        <pc:chgData name="Aurelien Domont" userId="6da7715ce44349b3" providerId="LiveId" clId="{AAE0FBE7-AA20-4E55-97D8-514A8B628A4B}" dt="2024-03-18T04:58:47.815" v="19439" actId="790"/>
        <pc:sldMkLst>
          <pc:docMk/>
          <pc:sldMk cId="1451168667" sldId="2479"/>
        </pc:sldMkLst>
      </pc:sldChg>
      <pc:sldChg chg="modSp add mod modNotes">
        <pc:chgData name="Aurelien Domont" userId="6da7715ce44349b3" providerId="LiveId" clId="{AAE0FBE7-AA20-4E55-97D8-514A8B628A4B}" dt="2024-03-18T04:58:47.818" v="19441" actId="790"/>
        <pc:sldMkLst>
          <pc:docMk/>
          <pc:sldMk cId="4047401204" sldId="2480"/>
        </pc:sldMkLst>
      </pc:sldChg>
      <pc:sldChg chg="modSp add mod modNotes">
        <pc:chgData name="Aurelien Domont" userId="6da7715ce44349b3" providerId="LiveId" clId="{AAE0FBE7-AA20-4E55-97D8-514A8B628A4B}" dt="2024-03-18T04:58:47.824" v="19445" actId="790"/>
        <pc:sldMkLst>
          <pc:docMk/>
          <pc:sldMk cId="467621566" sldId="2481"/>
        </pc:sldMkLst>
      </pc:sldChg>
      <pc:sldChg chg="modSp add del mod modClrScheme chgLayout">
        <pc:chgData name="Aurelien Domont" userId="6da7715ce44349b3" providerId="LiveId" clId="{AAE0FBE7-AA20-4E55-97D8-514A8B628A4B}" dt="2024-03-18T04:07:09.189" v="8074" actId="47"/>
        <pc:sldMkLst>
          <pc:docMk/>
          <pc:sldMk cId="1580962293" sldId="2482"/>
        </pc:sldMkLst>
      </pc:sldChg>
      <pc:sldChg chg="modSp add del mod modClrScheme chgLayout">
        <pc:chgData name="Aurelien Domont" userId="6da7715ce44349b3" providerId="LiveId" clId="{AAE0FBE7-AA20-4E55-97D8-514A8B628A4B}" dt="2024-03-18T04:07:09.189" v="8074" actId="47"/>
        <pc:sldMkLst>
          <pc:docMk/>
          <pc:sldMk cId="2257549913" sldId="2483"/>
        </pc:sldMkLst>
      </pc:sldChg>
      <pc:sldChg chg="modSp add mod modNotes">
        <pc:chgData name="Aurelien Domont" userId="6da7715ce44349b3" providerId="LiveId" clId="{AAE0FBE7-AA20-4E55-97D8-514A8B628A4B}" dt="2024-03-18T04:58:47.754" v="19399" actId="790"/>
        <pc:sldMkLst>
          <pc:docMk/>
          <pc:sldMk cId="1352383484" sldId="2484"/>
        </pc:sldMkLst>
      </pc:sldChg>
      <pc:sldChg chg="modSp add mod modNotes">
        <pc:chgData name="Aurelien Domont" userId="6da7715ce44349b3" providerId="LiveId" clId="{AAE0FBE7-AA20-4E55-97D8-514A8B628A4B}" dt="2024-03-18T04:58:47.757" v="19401" actId="790"/>
        <pc:sldMkLst>
          <pc:docMk/>
          <pc:sldMk cId="2922168719" sldId="2485"/>
        </pc:sldMkLst>
      </pc:sldChg>
      <pc:sldChg chg="modSp add mod modNotes">
        <pc:chgData name="Aurelien Domont" userId="6da7715ce44349b3" providerId="LiveId" clId="{AAE0FBE7-AA20-4E55-97D8-514A8B628A4B}" dt="2024-03-18T04:58:47.760" v="19403" actId="790"/>
        <pc:sldMkLst>
          <pc:docMk/>
          <pc:sldMk cId="3807649028" sldId="2486"/>
        </pc:sldMkLst>
      </pc:sldChg>
      <pc:sldChg chg="modSp add mod modNotes">
        <pc:chgData name="Aurelien Domont" userId="6da7715ce44349b3" providerId="LiveId" clId="{AAE0FBE7-AA20-4E55-97D8-514A8B628A4B}" dt="2024-03-18T04:58:47.720" v="19377" actId="790"/>
        <pc:sldMkLst>
          <pc:docMk/>
          <pc:sldMk cId="2594906498" sldId="2488"/>
        </pc:sldMkLst>
      </pc:sldChg>
      <pc:sldChg chg="modSp add mod modNotes">
        <pc:chgData name="Aurelien Domont" userId="6da7715ce44349b3" providerId="LiveId" clId="{AAE0FBE7-AA20-4E55-97D8-514A8B628A4B}" dt="2024-03-18T04:58:47.733" v="19385" actId="790"/>
        <pc:sldMkLst>
          <pc:docMk/>
          <pc:sldMk cId="2817715095" sldId="2491"/>
        </pc:sldMkLst>
      </pc:sldChg>
      <pc:sldChg chg="modSp add mod modNotes">
        <pc:chgData name="Aurelien Domont" userId="6da7715ce44349b3" providerId="LiveId" clId="{AAE0FBE7-AA20-4E55-97D8-514A8B628A4B}" dt="2024-03-18T04:58:47.736" v="19387" actId="790"/>
        <pc:sldMkLst>
          <pc:docMk/>
          <pc:sldMk cId="2121224638" sldId="2492"/>
        </pc:sldMkLst>
      </pc:sldChg>
      <pc:sldChg chg="modSp add mod modNotes">
        <pc:chgData name="Aurelien Domont" userId="6da7715ce44349b3" providerId="LiveId" clId="{AAE0FBE7-AA20-4E55-97D8-514A8B628A4B}" dt="2024-03-18T04:58:47.739" v="19389" actId="790"/>
        <pc:sldMkLst>
          <pc:docMk/>
          <pc:sldMk cId="2151004047" sldId="2493"/>
        </pc:sldMkLst>
      </pc:sldChg>
      <pc:sldChg chg="modSp add mod modNotes">
        <pc:chgData name="Aurelien Domont" userId="6da7715ce44349b3" providerId="LiveId" clId="{AAE0FBE7-AA20-4E55-97D8-514A8B628A4B}" dt="2024-03-18T04:58:47.745" v="19393" actId="790"/>
        <pc:sldMkLst>
          <pc:docMk/>
          <pc:sldMk cId="516926607" sldId="2495"/>
        </pc:sldMkLst>
      </pc:sldChg>
      <pc:sldChg chg="modSp add mod modNotes">
        <pc:chgData name="Aurelien Domont" userId="6da7715ce44349b3" providerId="LiveId" clId="{AAE0FBE7-AA20-4E55-97D8-514A8B628A4B}" dt="2024-03-18T04:58:47.748" v="19395" actId="790"/>
        <pc:sldMkLst>
          <pc:docMk/>
          <pc:sldMk cId="1995057002" sldId="2496"/>
        </pc:sldMkLst>
      </pc:sldChg>
      <pc:sldChg chg="modSp add mod modNotes">
        <pc:chgData name="Aurelien Domont" userId="6da7715ce44349b3" providerId="LiveId" clId="{AAE0FBE7-AA20-4E55-97D8-514A8B628A4B}" dt="2024-03-18T04:58:47.763" v="19405" actId="790"/>
        <pc:sldMkLst>
          <pc:docMk/>
          <pc:sldMk cId="920383389" sldId="2498"/>
        </pc:sldMkLst>
      </pc:sldChg>
      <pc:sldChg chg="modSp add mod modNotes">
        <pc:chgData name="Aurelien Domont" userId="6da7715ce44349b3" providerId="LiveId" clId="{AAE0FBE7-AA20-4E55-97D8-514A8B628A4B}" dt="2024-03-18T04:58:47.769" v="19409" actId="790"/>
        <pc:sldMkLst>
          <pc:docMk/>
          <pc:sldMk cId="1047302871" sldId="2499"/>
        </pc:sldMkLst>
      </pc:sldChg>
      <pc:sldChg chg="modSp add mod modNotes">
        <pc:chgData name="Aurelien Domont" userId="6da7715ce44349b3" providerId="LiveId" clId="{AAE0FBE7-AA20-4E55-97D8-514A8B628A4B}" dt="2024-03-18T04:58:47.775" v="19413" actId="790"/>
        <pc:sldMkLst>
          <pc:docMk/>
          <pc:sldMk cId="1774832167" sldId="2500"/>
        </pc:sldMkLst>
      </pc:sldChg>
      <pc:sldChg chg="modSp add mod modNotes">
        <pc:chgData name="Aurelien Domont" userId="6da7715ce44349b3" providerId="LiveId" clId="{AAE0FBE7-AA20-4E55-97D8-514A8B628A4B}" dt="2024-03-18T04:58:47.778" v="19415" actId="790"/>
        <pc:sldMkLst>
          <pc:docMk/>
          <pc:sldMk cId="3938809821" sldId="2501"/>
        </pc:sldMkLst>
      </pc:sldChg>
      <pc:sldChg chg="modSp add mod modNotes">
        <pc:chgData name="Aurelien Domont" userId="6da7715ce44349b3" providerId="LiveId" clId="{AAE0FBE7-AA20-4E55-97D8-514A8B628A4B}" dt="2024-03-18T04:58:47.780" v="19417" actId="790"/>
        <pc:sldMkLst>
          <pc:docMk/>
          <pc:sldMk cId="1956920329" sldId="2502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2438314809" sldId="2503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2221893605" sldId="2504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3112449534" sldId="2505"/>
        </pc:sldMkLst>
      </pc:sldChg>
      <pc:sldChg chg="modSp add mod modNotes">
        <pc:chgData name="Aurelien Domont" userId="6da7715ce44349b3" providerId="LiveId" clId="{AAE0FBE7-AA20-4E55-97D8-514A8B628A4B}" dt="2024-03-18T04:58:47.790" v="19423" actId="790"/>
        <pc:sldMkLst>
          <pc:docMk/>
          <pc:sldMk cId="823904534" sldId="2506"/>
        </pc:sldMkLst>
      </pc:sldChg>
      <pc:sldChg chg="addSp delSp modSp add mod modNotes">
        <pc:chgData name="Aurelien Domont" userId="6da7715ce44349b3" providerId="LiveId" clId="{AAE0FBE7-AA20-4E55-97D8-514A8B628A4B}" dt="2024-03-18T04:58:47.793" v="19425" actId="790"/>
        <pc:sldMkLst>
          <pc:docMk/>
          <pc:sldMk cId="4067329474" sldId="2507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3906538238" sldId="2508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1407103359" sldId="2509"/>
        </pc:sldMkLst>
      </pc:sldChg>
      <pc:sldChg chg="modSp add del mod modClrScheme chgLayout">
        <pc:chgData name="Aurelien Domont" userId="6da7715ce44349b3" providerId="LiveId" clId="{AAE0FBE7-AA20-4E55-97D8-514A8B628A4B}" dt="2024-03-18T04:07:11.363" v="8075" actId="47"/>
        <pc:sldMkLst>
          <pc:docMk/>
          <pc:sldMk cId="1206263927" sldId="2510"/>
        </pc:sldMkLst>
      </pc:sldChg>
      <pc:sldChg chg="modSp add mod modNotes">
        <pc:chgData name="Aurelien Domont" userId="6da7715ce44349b3" providerId="LiveId" clId="{AAE0FBE7-AA20-4E55-97D8-514A8B628A4B}" dt="2024-03-18T04:58:47.836" v="19453" actId="790"/>
        <pc:sldMkLst>
          <pc:docMk/>
          <pc:sldMk cId="2982589714" sldId="2511"/>
        </pc:sldMkLst>
      </pc:sldChg>
      <pc:sldChg chg="modSp add mod modNotes">
        <pc:chgData name="Aurelien Domont" userId="6da7715ce44349b3" providerId="LiveId" clId="{AAE0FBE7-AA20-4E55-97D8-514A8B628A4B}" dt="2024-03-18T04:58:47.839" v="19455" actId="790"/>
        <pc:sldMkLst>
          <pc:docMk/>
          <pc:sldMk cId="2395596306" sldId="2512"/>
        </pc:sldMkLst>
      </pc:sldChg>
      <pc:sldChg chg="modSp add mod modNotes">
        <pc:chgData name="Aurelien Domont" userId="6da7715ce44349b3" providerId="LiveId" clId="{AAE0FBE7-AA20-4E55-97D8-514A8B628A4B}" dt="2024-03-18T04:58:47.845" v="19459" actId="790"/>
        <pc:sldMkLst>
          <pc:docMk/>
          <pc:sldMk cId="1473203730" sldId="2513"/>
        </pc:sldMkLst>
      </pc:sldChg>
      <pc:sldChg chg="modSp add mod modNotes">
        <pc:chgData name="Aurelien Domont" userId="6da7715ce44349b3" providerId="LiveId" clId="{AAE0FBE7-AA20-4E55-97D8-514A8B628A4B}" dt="2024-03-18T04:58:47.848" v="19461" actId="790"/>
        <pc:sldMkLst>
          <pc:docMk/>
          <pc:sldMk cId="1185453268" sldId="2514"/>
        </pc:sldMkLst>
      </pc:sldChg>
      <pc:sldChg chg="modSp add mod modNotes">
        <pc:chgData name="Aurelien Domont" userId="6da7715ce44349b3" providerId="LiveId" clId="{AAE0FBE7-AA20-4E55-97D8-514A8B628A4B}" dt="2024-03-18T04:58:47.851" v="19463" actId="790"/>
        <pc:sldMkLst>
          <pc:docMk/>
          <pc:sldMk cId="2347178115" sldId="2515"/>
        </pc:sldMkLst>
      </pc:sldChg>
      <pc:sldChg chg="modSp add mod modNotes">
        <pc:chgData name="Aurelien Domont" userId="6da7715ce44349b3" providerId="LiveId" clId="{AAE0FBE7-AA20-4E55-97D8-514A8B628A4B}" dt="2024-03-18T04:58:47.854" v="19465" actId="790"/>
        <pc:sldMkLst>
          <pc:docMk/>
          <pc:sldMk cId="4151686717" sldId="2516"/>
        </pc:sldMkLst>
      </pc:sldChg>
      <pc:sldChg chg="modSp add mod modNotes">
        <pc:chgData name="Aurelien Domont" userId="6da7715ce44349b3" providerId="LiveId" clId="{AAE0FBE7-AA20-4E55-97D8-514A8B628A4B}" dt="2024-03-18T04:58:47.879" v="19481" actId="790"/>
        <pc:sldMkLst>
          <pc:docMk/>
          <pc:sldMk cId="1226904713" sldId="2519"/>
        </pc:sldMkLst>
      </pc:sldChg>
      <pc:sldChg chg="modSp add mod modNotes">
        <pc:chgData name="Aurelien Domont" userId="6da7715ce44349b3" providerId="LiveId" clId="{AAE0FBE7-AA20-4E55-97D8-514A8B628A4B}" dt="2024-03-18T04:58:47.882" v="19483" actId="790"/>
        <pc:sldMkLst>
          <pc:docMk/>
          <pc:sldMk cId="1303042191" sldId="2520"/>
        </pc:sldMkLst>
      </pc:sldChg>
      <pc:sldChg chg="modSp add mod modNotes">
        <pc:chgData name="Aurelien Domont" userId="6da7715ce44349b3" providerId="LiveId" clId="{AAE0FBE7-AA20-4E55-97D8-514A8B628A4B}" dt="2024-03-18T04:58:47.886" v="19485" actId="790"/>
        <pc:sldMkLst>
          <pc:docMk/>
          <pc:sldMk cId="2302318733" sldId="2521"/>
        </pc:sldMkLst>
      </pc:sldChg>
      <pc:sldChg chg="modSp add mod modNotes">
        <pc:chgData name="Aurelien Domont" userId="6da7715ce44349b3" providerId="LiveId" clId="{AAE0FBE7-AA20-4E55-97D8-514A8B628A4B}" dt="2024-03-18T04:58:47.892" v="19489" actId="790"/>
        <pc:sldMkLst>
          <pc:docMk/>
          <pc:sldMk cId="2529301250" sldId="2522"/>
        </pc:sldMkLst>
      </pc:sldChg>
      <pc:sldChg chg="modSp add mod modNotes">
        <pc:chgData name="Aurelien Domont" userId="6da7715ce44349b3" providerId="LiveId" clId="{AAE0FBE7-AA20-4E55-97D8-514A8B628A4B}" dt="2024-03-18T04:58:47.898" v="19493" actId="790"/>
        <pc:sldMkLst>
          <pc:docMk/>
          <pc:sldMk cId="846160871" sldId="2525"/>
        </pc:sldMkLst>
      </pc:sldChg>
      <pc:sldChg chg="modSp add mod modNotes">
        <pc:chgData name="Aurelien Domont" userId="6da7715ce44349b3" providerId="LiveId" clId="{AAE0FBE7-AA20-4E55-97D8-514A8B628A4B}" dt="2024-03-18T04:58:47.901" v="19495" actId="790"/>
        <pc:sldMkLst>
          <pc:docMk/>
          <pc:sldMk cId="1804846203" sldId="2526"/>
        </pc:sldMkLst>
      </pc:sldChg>
      <pc:sldChg chg="modSp add mod modNotes">
        <pc:chgData name="Aurelien Domont" userId="6da7715ce44349b3" providerId="LiveId" clId="{AAE0FBE7-AA20-4E55-97D8-514A8B628A4B}" dt="2024-03-18T04:58:47.904" v="19497" actId="790"/>
        <pc:sldMkLst>
          <pc:docMk/>
          <pc:sldMk cId="2873040017" sldId="2527"/>
        </pc:sldMkLst>
      </pc:sldChg>
      <pc:sldChg chg="modSp add mod modNotes">
        <pc:chgData name="Aurelien Domont" userId="6da7715ce44349b3" providerId="LiveId" clId="{AAE0FBE7-AA20-4E55-97D8-514A8B628A4B}" dt="2024-03-18T04:58:47.907" v="19499" actId="790"/>
        <pc:sldMkLst>
          <pc:docMk/>
          <pc:sldMk cId="48351846" sldId="2528"/>
        </pc:sldMkLst>
      </pc:sldChg>
      <pc:sldChg chg="modSp add mod modNotes">
        <pc:chgData name="Aurelien Domont" userId="6da7715ce44349b3" providerId="LiveId" clId="{AAE0FBE7-AA20-4E55-97D8-514A8B628A4B}" dt="2024-03-18T04:58:47.910" v="19501" actId="790"/>
        <pc:sldMkLst>
          <pc:docMk/>
          <pc:sldMk cId="1657815025" sldId="2529"/>
        </pc:sldMkLst>
      </pc:sldChg>
      <pc:sldChg chg="modSp add mod modNotes">
        <pc:chgData name="Aurelien Domont" userId="6da7715ce44349b3" providerId="LiveId" clId="{AAE0FBE7-AA20-4E55-97D8-514A8B628A4B}" dt="2024-03-18T04:58:47.913" v="19503" actId="790"/>
        <pc:sldMkLst>
          <pc:docMk/>
          <pc:sldMk cId="647992796" sldId="2530"/>
        </pc:sldMkLst>
      </pc:sldChg>
      <pc:sldChg chg="modSp add mod modNotes">
        <pc:chgData name="Aurelien Domont" userId="6da7715ce44349b3" providerId="LiveId" clId="{AAE0FBE7-AA20-4E55-97D8-514A8B628A4B}" dt="2024-03-18T04:58:47.857" v="19467" actId="790"/>
        <pc:sldMkLst>
          <pc:docMk/>
          <pc:sldMk cId="3010661691" sldId="2532"/>
        </pc:sldMkLst>
      </pc:sldChg>
      <pc:sldChg chg="addSp delSp modSp add mod modNotes">
        <pc:chgData name="Aurelien Domont" userId="6da7715ce44349b3" providerId="LiveId" clId="{AAE0FBE7-AA20-4E55-97D8-514A8B628A4B}" dt="2024-03-18T04:59:24.132" v="19614"/>
        <pc:sldMkLst>
          <pc:docMk/>
          <pc:sldMk cId="1743822592" sldId="2533"/>
        </pc:sldMkLst>
      </pc:sldChg>
      <pc:sldChg chg="modSp add mod modNotes">
        <pc:chgData name="Aurelien Domont" userId="6da7715ce44349b3" providerId="LiveId" clId="{AAE0FBE7-AA20-4E55-97D8-514A8B628A4B}" dt="2024-03-18T04:58:47.860" v="19469" actId="790"/>
        <pc:sldMkLst>
          <pc:docMk/>
          <pc:sldMk cId="166252270" sldId="2534"/>
        </pc:sldMkLst>
      </pc:sldChg>
      <pc:sldChg chg="modSp add mod modNotes">
        <pc:chgData name="Aurelien Domont" userId="6da7715ce44349b3" providerId="LiveId" clId="{AAE0FBE7-AA20-4E55-97D8-514A8B628A4B}" dt="2024-03-18T04:58:47.863" v="19471" actId="790"/>
        <pc:sldMkLst>
          <pc:docMk/>
          <pc:sldMk cId="4218073715" sldId="2535"/>
        </pc:sldMkLst>
      </pc:sldChg>
      <pc:sldChg chg="modSp add mod modNotes">
        <pc:chgData name="Aurelien Domont" userId="6da7715ce44349b3" providerId="LiveId" clId="{AAE0FBE7-AA20-4E55-97D8-514A8B628A4B}" dt="2024-03-18T04:58:47.867" v="19473" actId="790"/>
        <pc:sldMkLst>
          <pc:docMk/>
          <pc:sldMk cId="3994938363" sldId="2536"/>
        </pc:sldMkLst>
      </pc:sldChg>
      <pc:sldChg chg="modSp add mod modNotes">
        <pc:chgData name="Aurelien Domont" userId="6da7715ce44349b3" providerId="LiveId" clId="{AAE0FBE7-AA20-4E55-97D8-514A8B628A4B}" dt="2024-03-18T04:58:47.870" v="19475" actId="790"/>
        <pc:sldMkLst>
          <pc:docMk/>
          <pc:sldMk cId="3392519991" sldId="2537"/>
        </pc:sldMkLst>
      </pc:sldChg>
      <pc:sldChg chg="modSp add mod">
        <pc:chgData name="Aurelien Domont" userId="6da7715ce44349b3" providerId="LiveId" clId="{AAE0FBE7-AA20-4E55-97D8-514A8B628A4B}" dt="2024-03-18T04:58:42.672" v="16793" actId="790"/>
        <pc:sldMkLst>
          <pc:docMk/>
          <pc:sldMk cId="1341537822" sldId="2555"/>
        </pc:sldMkLst>
      </pc:sldChg>
      <pc:sldChg chg="modSp add mod modNotes">
        <pc:chgData name="Aurelien Domont" userId="6da7715ce44349b3" providerId="LiveId" clId="{AAE0FBE7-AA20-4E55-97D8-514A8B628A4B}" dt="2024-03-18T04:58:47.766" v="19407" actId="790"/>
        <pc:sldMkLst>
          <pc:docMk/>
          <pc:sldMk cId="1092174383" sldId="2556"/>
        </pc:sldMkLst>
      </pc:sldChg>
      <pc:sldChg chg="modSp add mod">
        <pc:chgData name="Aurelien Domont" userId="6da7715ce44349b3" providerId="LiveId" clId="{AAE0FBE7-AA20-4E55-97D8-514A8B628A4B}" dt="2024-03-18T04:58:42.768" v="16853" actId="139"/>
        <pc:sldMkLst>
          <pc:docMk/>
          <pc:sldMk cId="1018941189" sldId="2561"/>
        </pc:sldMkLst>
      </pc:sldChg>
      <pc:sldChg chg="add del">
        <pc:chgData name="Aurelien Domont" userId="6da7715ce44349b3" providerId="LiveId" clId="{AAE0FBE7-AA20-4E55-97D8-514A8B628A4B}" dt="2024-03-18T03:17:06.779" v="6721" actId="47"/>
        <pc:sldMkLst>
          <pc:docMk/>
          <pc:sldMk cId="1380333820" sldId="2569"/>
        </pc:sldMkLst>
      </pc:sldChg>
      <pc:sldChg chg="add del">
        <pc:chgData name="Aurelien Domont" userId="6da7715ce44349b3" providerId="LiveId" clId="{AAE0FBE7-AA20-4E55-97D8-514A8B628A4B}" dt="2024-03-18T03:23:12.730" v="7119" actId="47"/>
        <pc:sldMkLst>
          <pc:docMk/>
          <pc:sldMk cId="3186819495" sldId="2570"/>
        </pc:sldMkLst>
      </pc:sldChg>
      <pc:sldChg chg="add del">
        <pc:chgData name="Aurelien Domont" userId="6da7715ce44349b3" providerId="LiveId" clId="{AAE0FBE7-AA20-4E55-97D8-514A8B628A4B}" dt="2024-03-18T03:23:55.065" v="7249" actId="47"/>
        <pc:sldMkLst>
          <pc:docMk/>
          <pc:sldMk cId="802848378" sldId="2571"/>
        </pc:sldMkLst>
      </pc:sldChg>
      <pc:sldChg chg="add del">
        <pc:chgData name="Aurelien Domont" userId="6da7715ce44349b3" providerId="LiveId" clId="{AAE0FBE7-AA20-4E55-97D8-514A8B628A4B}" dt="2024-03-18T03:24:22.816" v="7321" actId="47"/>
        <pc:sldMkLst>
          <pc:docMk/>
          <pc:sldMk cId="861136450" sldId="2573"/>
        </pc:sldMkLst>
      </pc:sldChg>
      <pc:sldChg chg="add del">
        <pc:chgData name="Aurelien Domont" userId="6da7715ce44349b3" providerId="LiveId" clId="{AAE0FBE7-AA20-4E55-97D8-514A8B628A4B}" dt="2024-03-18T03:38:15.948" v="7930" actId="47"/>
        <pc:sldMkLst>
          <pc:docMk/>
          <pc:sldMk cId="775945418" sldId="2574"/>
        </pc:sldMkLst>
      </pc:sldChg>
      <pc:sldChg chg="add del">
        <pc:chgData name="Aurelien Domont" userId="6da7715ce44349b3" providerId="LiveId" clId="{AAE0FBE7-AA20-4E55-97D8-514A8B628A4B}" dt="2024-03-18T03:38:39.320" v="7933" actId="47"/>
        <pc:sldMkLst>
          <pc:docMk/>
          <pc:sldMk cId="1613002338" sldId="2575"/>
        </pc:sldMkLst>
      </pc:sldChg>
      <pc:sldChg chg="add del">
        <pc:chgData name="Aurelien Domont" userId="6da7715ce44349b3" providerId="LiveId" clId="{AAE0FBE7-AA20-4E55-97D8-514A8B628A4B}" dt="2024-03-18T03:39:16.805" v="8055" actId="47"/>
        <pc:sldMkLst>
          <pc:docMk/>
          <pc:sldMk cId="3165938739" sldId="2576"/>
        </pc:sldMkLst>
      </pc:sldChg>
      <pc:sldChg chg="addSp delSp modSp add del mod modClrScheme chgLayout">
        <pc:chgData name="Aurelien Domont" userId="6da7715ce44349b3" providerId="LiveId" clId="{AAE0FBE7-AA20-4E55-97D8-514A8B628A4B}" dt="2024-03-18T04:36:47.356" v="13971" actId="47"/>
        <pc:sldMkLst>
          <pc:docMk/>
          <pc:sldMk cId="3734108900" sldId="2809"/>
        </pc:sldMkLst>
      </pc:sldChg>
      <pc:sldChg chg="delSp modSp add mod ord modClrScheme chgLayout">
        <pc:chgData name="Aurelien Domont" userId="6da7715ce44349b3" providerId="LiveId" clId="{AAE0FBE7-AA20-4E55-97D8-514A8B628A4B}" dt="2024-03-18T04:58:46.244" v="18635" actId="139"/>
        <pc:sldMkLst>
          <pc:docMk/>
          <pc:sldMk cId="1170620071" sldId="2818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4126583379" sldId="3217"/>
        </pc:sldMkLst>
      </pc:sldChg>
      <pc:sldChg chg="addSp delSp modSp add del mod ord modClrScheme chgLayout">
        <pc:chgData name="Aurelien Domont" userId="6da7715ce44349b3" providerId="LiveId" clId="{AAE0FBE7-AA20-4E55-97D8-514A8B628A4B}" dt="2024-03-18T04:58:45.717" v="18409" actId="790"/>
        <pc:sldMkLst>
          <pc:docMk/>
          <pc:sldMk cId="2693529686" sldId="3220"/>
        </pc:sldMkLst>
      </pc:sldChg>
      <pc:sldChg chg="addSp delSp modSp add del mod ord modClrScheme chgLayout">
        <pc:chgData name="Aurelien Domont" userId="6da7715ce44349b3" providerId="LiveId" clId="{AAE0FBE7-AA20-4E55-97D8-514A8B628A4B}" dt="2024-03-18T04:58:45.733" v="18416" actId="790"/>
        <pc:sldMkLst>
          <pc:docMk/>
          <pc:sldMk cId="2541347946" sldId="3221"/>
        </pc:sldMkLst>
      </pc:sldChg>
      <pc:sldChg chg="modSp add del mod ord modClrScheme chgLayout">
        <pc:chgData name="Aurelien Domont" userId="6da7715ce44349b3" providerId="LiveId" clId="{AAE0FBE7-AA20-4E55-97D8-514A8B628A4B}" dt="2024-03-18T04:58:45.784" v="18439" actId="790"/>
        <pc:sldMkLst>
          <pc:docMk/>
          <pc:sldMk cId="4105644886" sldId="3222"/>
        </pc:sldMkLst>
      </pc:sldChg>
      <pc:sldChg chg="addSp delSp modSp add del mod ord modClrScheme chgLayout">
        <pc:chgData name="Aurelien Domont" userId="6da7715ce44349b3" providerId="LiveId" clId="{AAE0FBE7-AA20-4E55-97D8-514A8B628A4B}" dt="2024-03-18T04:58:45.849" v="18470" actId="790"/>
        <pc:sldMkLst>
          <pc:docMk/>
          <pc:sldMk cId="2201084657" sldId="3223"/>
        </pc:sldMkLst>
      </pc:sldChg>
      <pc:sldChg chg="addSp delSp modSp add del mod ord modClrScheme chgLayout">
        <pc:chgData name="Aurelien Domont" userId="6da7715ce44349b3" providerId="LiveId" clId="{AAE0FBE7-AA20-4E55-97D8-514A8B628A4B}" dt="2024-03-18T04:58:45.817" v="18455" actId="790"/>
        <pc:sldMkLst>
          <pc:docMk/>
          <pc:sldMk cId="892921030" sldId="322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068642932" sldId="3227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665984040" sldId="3230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411471857" sldId="3231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196192589" sldId="3232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5.757" v="18425" actId="790"/>
        <pc:sldMkLst>
          <pc:docMk/>
          <pc:sldMk cId="1748611925" sldId="323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950330502" sldId="3236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4031658150" sldId="3239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398310544" sldId="3240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1493548587" sldId="3242"/>
        </pc:sldMkLst>
      </pc:sldChg>
      <pc:sldChg chg="addSp modSp add mod modClrScheme chgLayout">
        <pc:chgData name="Aurelien Domont" userId="6da7715ce44349b3" providerId="LiveId" clId="{AAE0FBE7-AA20-4E55-97D8-514A8B628A4B}" dt="2024-03-19T04:30:04.561" v="20104"/>
        <pc:sldMkLst>
          <pc:docMk/>
          <pc:sldMk cId="3626148735" sldId="3244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4022956922" sldId="3244"/>
        </pc:sldMkLst>
      </pc:sldChg>
      <pc:sldChg chg="addSp delSp modSp add mod modClrScheme chgLayout">
        <pc:chgData name="Aurelien Domont" userId="6da7715ce44349b3" providerId="LiveId" clId="{AAE0FBE7-AA20-4E55-97D8-514A8B628A4B}" dt="2024-03-19T04:30:26.590" v="20112"/>
        <pc:sldMkLst>
          <pc:docMk/>
          <pc:sldMk cId="3807032088" sldId="3245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208133095" sldId="3247"/>
        </pc:sldMkLst>
      </pc:sldChg>
      <pc:sldChg chg="addSp modSp add mod modClrScheme chgLayout">
        <pc:chgData name="Aurelien Domont" userId="6da7715ce44349b3" providerId="LiveId" clId="{AAE0FBE7-AA20-4E55-97D8-514A8B628A4B}" dt="2024-03-19T04:30:56.344" v="20127"/>
        <pc:sldMkLst>
          <pc:docMk/>
          <pc:sldMk cId="2395356028" sldId="3248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3604933552" sldId="3250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853961306" sldId="3251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2633998899" sldId="3252"/>
        </pc:sldMkLst>
      </pc:sldChg>
      <pc:sldChg chg="del">
        <pc:chgData name="Aurelien Domont" userId="6da7715ce44349b3" providerId="LiveId" clId="{AAE0FBE7-AA20-4E55-97D8-514A8B628A4B}" dt="2023-06-20T04:31:55.860" v="22" actId="47"/>
        <pc:sldMkLst>
          <pc:docMk/>
          <pc:sldMk cId="516904286" sldId="3253"/>
        </pc:sldMkLst>
      </pc:sldChg>
      <pc:sldChg chg="addSp modSp new del mod">
        <pc:chgData name="Aurelien Domont" userId="6da7715ce44349b3" providerId="LiveId" clId="{AAE0FBE7-AA20-4E55-97D8-514A8B628A4B}" dt="2023-06-20T06:46:27.236" v="1206" actId="47"/>
        <pc:sldMkLst>
          <pc:docMk/>
          <pc:sldMk cId="387274437" sldId="3254"/>
        </pc:sldMkLst>
      </pc:sldChg>
      <pc:sldChg chg="delSp add del mod">
        <pc:chgData name="Aurelien Domont" userId="6da7715ce44349b3" providerId="LiveId" clId="{AAE0FBE7-AA20-4E55-97D8-514A8B628A4B}" dt="2023-06-20T04:30:51.575" v="19" actId="47"/>
        <pc:sldMkLst>
          <pc:docMk/>
          <pc:sldMk cId="3299260333" sldId="3255"/>
        </pc:sldMkLst>
      </pc:sldChg>
      <pc:sldChg chg="addSp delSp modSp add mod ord modClrScheme chgLayout">
        <pc:chgData name="Aurelien Domont" userId="6da7715ce44349b3" providerId="LiveId" clId="{AAE0FBE7-AA20-4E55-97D8-514A8B628A4B}" dt="2024-03-18T04:58:39.036" v="14630" actId="790"/>
        <pc:sldMkLst>
          <pc:docMk/>
          <pc:sldMk cId="916258270" sldId="3286"/>
        </pc:sldMkLst>
      </pc:sldChg>
      <pc:sldChg chg="addSp delSp modSp add del mod modClrScheme chgLayout">
        <pc:chgData name="Aurelien Domont" userId="6da7715ce44349b3" providerId="LiveId" clId="{AAE0FBE7-AA20-4E55-97D8-514A8B628A4B}" dt="2024-03-18T03:34:23.026" v="7678" actId="47"/>
        <pc:sldMkLst>
          <pc:docMk/>
          <pc:sldMk cId="2436450564" sldId="3287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729379739" sldId="3288"/>
        </pc:sldMkLst>
      </pc:sldChg>
      <pc:sldChg chg="delSp modSp add del mod">
        <pc:chgData name="Aurelien Domont" userId="6da7715ce44349b3" providerId="LiveId" clId="{AAE0FBE7-AA20-4E55-97D8-514A8B628A4B}" dt="2023-06-22T03:15:14.963" v="1625" actId="47"/>
        <pc:sldMkLst>
          <pc:docMk/>
          <pc:sldMk cId="1775497595" sldId="3289"/>
        </pc:sldMkLst>
      </pc:sldChg>
      <pc:sldChg chg="add del">
        <pc:chgData name="Aurelien Domont" userId="6da7715ce44349b3" providerId="LiveId" clId="{AAE0FBE7-AA20-4E55-97D8-514A8B628A4B}" dt="2023-06-20T05:13:18.497" v="421" actId="47"/>
        <pc:sldMkLst>
          <pc:docMk/>
          <pc:sldMk cId="75267163" sldId="3290"/>
        </pc:sldMkLst>
      </pc:sldChg>
      <pc:sldChg chg="modSp add del mod">
        <pc:chgData name="Aurelien Domont" userId="6da7715ce44349b3" providerId="LiveId" clId="{AAE0FBE7-AA20-4E55-97D8-514A8B628A4B}" dt="2023-06-20T04:59:35.162" v="178" actId="47"/>
        <pc:sldMkLst>
          <pc:docMk/>
          <pc:sldMk cId="822729276" sldId="3291"/>
        </pc:sldMkLst>
      </pc:sldChg>
      <pc:sldChg chg="add del">
        <pc:chgData name="Aurelien Domont" userId="6da7715ce44349b3" providerId="LiveId" clId="{AAE0FBE7-AA20-4E55-97D8-514A8B628A4B}" dt="2023-06-20T04:59:44.729" v="179" actId="47"/>
        <pc:sldMkLst>
          <pc:docMk/>
          <pc:sldMk cId="425552663" sldId="3292"/>
        </pc:sldMkLst>
      </pc:sldChg>
      <pc:sldChg chg="add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991876802" sldId="3293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10331726" sldId="3294"/>
        </pc:sldMkLst>
      </pc:sldChg>
      <pc:sldChg chg="addSp delSp modSp add del mo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3713645213" sldId="3295"/>
        </pc:sldMkLst>
      </pc:sldChg>
      <pc:sldChg chg="add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2985429625" sldId="3296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916804402" sldId="3297"/>
        </pc:sldMkLst>
      </pc:sldChg>
      <pc:sldChg chg="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2993261125" sldId="3298"/>
        </pc:sldMkLst>
      </pc:sldChg>
      <pc:sldChg chg="add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2153708721" sldId="3299"/>
        </pc:sldMkLst>
      </pc:sldChg>
      <pc:sldChg chg="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676119949" sldId="3300"/>
        </pc:sldMkLst>
      </pc:sldChg>
      <pc:sldChg chg="addSp delSp modSp add del mod">
        <pc:chgData name="Aurelien Domont" userId="6da7715ce44349b3" providerId="LiveId" clId="{AAE0FBE7-AA20-4E55-97D8-514A8B628A4B}" dt="2023-06-22T04:38:28.850" v="3190" actId="47"/>
        <pc:sldMkLst>
          <pc:docMk/>
          <pc:sldMk cId="4088445735" sldId="3301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1608452607" sldId="3302"/>
        </pc:sldMkLst>
      </pc:sldChg>
      <pc:sldChg chg="addSp delSp modSp add del mod">
        <pc:chgData name="Aurelien Domont" userId="6da7715ce44349b3" providerId="LiveId" clId="{AAE0FBE7-AA20-4E55-97D8-514A8B628A4B}" dt="2023-06-23T02:57:44.753" v="5379" actId="47"/>
        <pc:sldMkLst>
          <pc:docMk/>
          <pc:sldMk cId="1456144109" sldId="3303"/>
        </pc:sldMkLst>
      </pc:sldChg>
      <pc:sldChg chg="addSp delSp modSp add del mod">
        <pc:chgData name="Aurelien Domont" userId="6da7715ce44349b3" providerId="LiveId" clId="{AAE0FBE7-AA20-4E55-97D8-514A8B628A4B}" dt="2023-06-20T05:20:20.095" v="450"/>
        <pc:sldMkLst>
          <pc:docMk/>
          <pc:sldMk cId="2016004585" sldId="3304"/>
        </pc:sldMkLst>
      </pc:sldChg>
      <pc:sldChg chg="addSp 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4055313876" sldId="3304"/>
        </pc:sldMkLst>
      </pc:sldChg>
      <pc:sldChg chg="modSp add del mod">
        <pc:chgData name="Aurelien Domont" userId="6da7715ce44349b3" providerId="LiveId" clId="{AAE0FBE7-AA20-4E55-97D8-514A8B628A4B}" dt="2023-06-23T01:23:11.053" v="5073" actId="47"/>
        <pc:sldMkLst>
          <pc:docMk/>
          <pc:sldMk cId="2724658903" sldId="3305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3.877" v="17481" actId="790"/>
        <pc:sldMkLst>
          <pc:docMk/>
          <pc:sldMk cId="4263758414" sldId="3306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3.852" v="17469" actId="790"/>
        <pc:sldMkLst>
          <pc:docMk/>
          <pc:sldMk cId="3660320828" sldId="3307"/>
        </pc:sldMkLst>
      </pc:sldChg>
      <pc:sldChg chg="modSp add del mod">
        <pc:chgData name="Aurelien Domont" userId="6da7715ce44349b3" providerId="LiveId" clId="{AAE0FBE7-AA20-4E55-97D8-514A8B628A4B}" dt="2023-06-23T01:23:15.032" v="5075" actId="47"/>
        <pc:sldMkLst>
          <pc:docMk/>
          <pc:sldMk cId="4195400391" sldId="3308"/>
        </pc:sldMkLst>
      </pc:sldChg>
      <pc:sldChg chg="addSp delSp modSp add mod ord modClrScheme chgLayout">
        <pc:chgData name="Aurelien Domont" userId="6da7715ce44349b3" providerId="LiveId" clId="{AAE0FBE7-AA20-4E55-97D8-514A8B628A4B}" dt="2024-04-16T03:35:30.300" v="20136"/>
        <pc:sldMkLst>
          <pc:docMk/>
          <pc:sldMk cId="3165635443" sldId="3309"/>
        </pc:sldMkLst>
      </pc:sldChg>
      <pc:sldChg chg="modSp add del mod">
        <pc:chgData name="Aurelien Domont" userId="6da7715ce44349b3" providerId="LiveId" clId="{AAE0FBE7-AA20-4E55-97D8-514A8B628A4B}" dt="2023-06-23T01:23:20.143" v="5077" actId="47"/>
        <pc:sldMkLst>
          <pc:docMk/>
          <pc:sldMk cId="1859326438" sldId="3310"/>
        </pc:sldMkLst>
      </pc:sldChg>
      <pc:sldChg chg="modSp add mod ord modClrScheme chgLayout">
        <pc:chgData name="Aurelien Domont" userId="6da7715ce44349b3" providerId="LiveId" clId="{AAE0FBE7-AA20-4E55-97D8-514A8B628A4B}" dt="2024-03-18T04:58:45.953" v="18514" actId="790"/>
        <pc:sldMkLst>
          <pc:docMk/>
          <pc:sldMk cId="1756861490" sldId="3311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5.970" v="18521" actId="790"/>
        <pc:sldMkLst>
          <pc:docMk/>
          <pc:sldMk cId="748957983" sldId="3312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5.987" v="18528" actId="790"/>
        <pc:sldMkLst>
          <pc:docMk/>
          <pc:sldMk cId="515660759" sldId="3313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6.009" v="18537" actId="790"/>
        <pc:sldMkLst>
          <pc:docMk/>
          <pc:sldMk cId="1071286410" sldId="3314"/>
        </pc:sldMkLst>
      </pc:sldChg>
      <pc:sldChg chg="modSp add mod ord modClrScheme chgLayout">
        <pc:chgData name="Aurelien Domont" userId="6da7715ce44349b3" providerId="LiveId" clId="{AAE0FBE7-AA20-4E55-97D8-514A8B628A4B}" dt="2024-03-18T04:58:46.037" v="18551" actId="790"/>
        <pc:sldMkLst>
          <pc:docMk/>
          <pc:sldMk cId="330741688" sldId="3315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6.070" v="18567" actId="790"/>
        <pc:sldMkLst>
          <pc:docMk/>
          <pc:sldMk cId="2704748846" sldId="3316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6.101" v="18582" actId="790"/>
        <pc:sldMkLst>
          <pc:docMk/>
          <pc:sldMk cId="2351566793" sldId="3317"/>
        </pc:sldMkLst>
      </pc:sldChg>
      <pc:sldChg chg="modSp add del mod">
        <pc:chgData name="Aurelien Domont" userId="6da7715ce44349b3" providerId="LiveId" clId="{AAE0FBE7-AA20-4E55-97D8-514A8B628A4B}" dt="2023-06-23T01:23:25.911" v="5079" actId="47"/>
        <pc:sldMkLst>
          <pc:docMk/>
          <pc:sldMk cId="3810522912" sldId="3318"/>
        </pc:sldMkLst>
      </pc:sldChg>
      <pc:sldChg chg="addSp delSp modSp add mod ord modClrScheme chgLayout">
        <pc:chgData name="Aurelien Domont" userId="6da7715ce44349b3" providerId="LiveId" clId="{AAE0FBE7-AA20-4E55-97D8-514A8B628A4B}" dt="2024-03-19T04:25:48.198" v="19897"/>
        <pc:sldMkLst>
          <pc:docMk/>
          <pc:sldMk cId="892714961" sldId="3319"/>
        </pc:sldMkLst>
      </pc:sldChg>
      <pc:sldChg chg="addSp delSp modSp add mod ord modClrScheme chgLayout">
        <pc:chgData name="Aurelien Domont" userId="6da7715ce44349b3" providerId="LiveId" clId="{AAE0FBE7-AA20-4E55-97D8-514A8B628A4B}" dt="2024-03-19T04:25:52.141" v="19925"/>
        <pc:sldMkLst>
          <pc:docMk/>
          <pc:sldMk cId="2167443774" sldId="3320"/>
        </pc:sldMkLst>
      </pc:sldChg>
      <pc:sldChg chg="addSp delSp modSp add mod ord modClrScheme chgLayout">
        <pc:chgData name="Aurelien Domont" userId="6da7715ce44349b3" providerId="LiveId" clId="{AAE0FBE7-AA20-4E55-97D8-514A8B628A4B}" dt="2024-03-19T04:28:26.048" v="20089"/>
        <pc:sldMkLst>
          <pc:docMk/>
          <pc:sldMk cId="2906755086" sldId="3321"/>
        </pc:sldMkLst>
      </pc:sldChg>
      <pc:sldChg chg="modSp add del mod">
        <pc:chgData name="Aurelien Domont" userId="6da7715ce44349b3" providerId="LiveId" clId="{AAE0FBE7-AA20-4E55-97D8-514A8B628A4B}" dt="2023-06-23T01:23:29.475" v="5081" actId="47"/>
        <pc:sldMkLst>
          <pc:docMk/>
          <pc:sldMk cId="3769669911" sldId="3322"/>
        </pc:sldMkLst>
      </pc:sldChg>
      <pc:sldChg chg="modSp add mod ord modClrScheme chgLayout">
        <pc:chgData name="Aurelien Domont" userId="6da7715ce44349b3" providerId="LiveId" clId="{AAE0FBE7-AA20-4E55-97D8-514A8B628A4B}" dt="2024-03-18T04:58:46.511" v="18767" actId="790"/>
        <pc:sldMkLst>
          <pc:docMk/>
          <pc:sldMk cId="652337172" sldId="3323"/>
        </pc:sldMkLst>
      </pc:sldChg>
      <pc:sldChg chg="addSp delSp modSp add mod ord modClrScheme chgLayout">
        <pc:chgData name="Aurelien Domont" userId="6da7715ce44349b3" providerId="LiveId" clId="{AAE0FBE7-AA20-4E55-97D8-514A8B628A4B}" dt="2024-03-19T04:25:44.143" v="19869"/>
        <pc:sldMkLst>
          <pc:docMk/>
          <pc:sldMk cId="4039301212" sldId="3324"/>
        </pc:sldMkLst>
      </pc:sldChg>
      <pc:sldChg chg="addSp delSp modSp add mod ord modClrScheme chgLayout">
        <pc:chgData name="Aurelien Domont" userId="6da7715ce44349b3" providerId="LiveId" clId="{AAE0FBE7-AA20-4E55-97D8-514A8B628A4B}" dt="2024-03-19T04:26:02.918" v="20017"/>
        <pc:sldMkLst>
          <pc:docMk/>
          <pc:sldMk cId="1976228057" sldId="3325"/>
        </pc:sldMkLst>
      </pc:sldChg>
      <pc:sldChg chg="addSp delSp modSp add mod ord modClrScheme chgLayout">
        <pc:chgData name="Aurelien Domont" userId="6da7715ce44349b3" providerId="LiveId" clId="{AAE0FBE7-AA20-4E55-97D8-514A8B628A4B}" dt="2024-03-19T04:26:08.840" v="20085"/>
        <pc:sldMkLst>
          <pc:docMk/>
          <pc:sldMk cId="1140471975" sldId="3326"/>
        </pc:sldMkLst>
      </pc:sldChg>
      <pc:sldChg chg="modSp add del mod">
        <pc:chgData name="Aurelien Domont" userId="6da7715ce44349b3" providerId="LiveId" clId="{AAE0FBE7-AA20-4E55-97D8-514A8B628A4B}" dt="2023-06-23T01:23:32.874" v="5083" actId="47"/>
        <pc:sldMkLst>
          <pc:docMk/>
          <pc:sldMk cId="2671006360" sldId="3327"/>
        </pc:sldMkLst>
      </pc:sldChg>
      <pc:sldChg chg="addSp delSp 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3913273967" sldId="3328"/>
        </pc:sldMkLst>
      </pc:sldChg>
      <pc:sldChg chg="modSp add del mod">
        <pc:chgData name="Aurelien Domont" userId="6da7715ce44349b3" providerId="LiveId" clId="{AAE0FBE7-AA20-4E55-97D8-514A8B628A4B}" dt="2023-06-23T01:28:58.781" v="5108" actId="47"/>
        <pc:sldMkLst>
          <pc:docMk/>
          <pc:sldMk cId="3055311938" sldId="3329"/>
        </pc:sldMkLst>
      </pc:sldChg>
      <pc:sldChg chg="addSp 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2155320760" sldId="3330"/>
        </pc:sldMkLst>
      </pc:sldChg>
      <pc:sldChg chg="addSp 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2068405714" sldId="3331"/>
        </pc:sldMkLst>
      </pc:sldChg>
      <pc:sldChg chg="addSp 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442706428" sldId="3332"/>
        </pc:sldMkLst>
      </pc:sldChg>
      <pc:sldChg chg="addSp 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1597702887" sldId="3333"/>
        </pc:sldMkLst>
      </pc:sldChg>
      <pc:sldChg chg="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3005678164" sldId="3334"/>
        </pc:sldMkLst>
      </pc:sldChg>
      <pc:sldChg chg="addSp delSp 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610228915" sldId="3335"/>
        </pc:sldMkLst>
      </pc:sldChg>
      <pc:sldChg chg="addSp delSp modSp add del mod modClrScheme chgLayout">
        <pc:chgData name="Aurelien Domont" userId="6da7715ce44349b3" providerId="LiveId" clId="{AAE0FBE7-AA20-4E55-97D8-514A8B628A4B}" dt="2024-03-18T04:50:43.229" v="14353" actId="47"/>
        <pc:sldMkLst>
          <pc:docMk/>
          <pc:sldMk cId="1170676737" sldId="3336"/>
        </pc:sldMkLst>
      </pc:sldChg>
      <pc:sldChg chg="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3871726837" sldId="3337"/>
        </pc:sldMkLst>
      </pc:sldChg>
      <pc:sldChg chg="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4186191411" sldId="3338"/>
        </pc:sldMkLst>
      </pc:sldChg>
      <pc:sldChg chg="add del">
        <pc:chgData name="Aurelien Domont" userId="6da7715ce44349b3" providerId="LiveId" clId="{AAE0FBE7-AA20-4E55-97D8-514A8B628A4B}" dt="2024-03-18T04:11:35.734" v="8124" actId="2696"/>
        <pc:sldMkLst>
          <pc:docMk/>
          <pc:sldMk cId="2433237739" sldId="3339"/>
        </pc:sldMkLst>
      </pc:sldChg>
      <pc:sldChg chg="addSp delSp modSp add del mod modClrScheme chgLayout">
        <pc:chgData name="Aurelien Domont" userId="6da7715ce44349b3" providerId="LiveId" clId="{AAE0FBE7-AA20-4E55-97D8-514A8B628A4B}" dt="2024-03-18T04:10:44.510" v="8120" actId="2696"/>
        <pc:sldMkLst>
          <pc:docMk/>
          <pc:sldMk cId="2562109578" sldId="3339"/>
        </pc:sldMkLst>
      </pc:sldChg>
      <pc:sldChg chg="addSp modSp add mod">
        <pc:chgData name="Aurelien Domont" userId="6da7715ce44349b3" providerId="LiveId" clId="{AAE0FBE7-AA20-4E55-97D8-514A8B628A4B}" dt="2024-03-18T04:58:43.083" v="17059" actId="790"/>
        <pc:sldMkLst>
          <pc:docMk/>
          <pc:sldMk cId="3350667717" sldId="3339"/>
        </pc:sldMkLst>
      </pc:sldChg>
      <pc:sldChg chg="addSp modSp add del mod">
        <pc:chgData name="Aurelien Domont" userId="6da7715ce44349b3" providerId="LiveId" clId="{AAE0FBE7-AA20-4E55-97D8-514A8B628A4B}" dt="2023-06-22T06:08:36.694" v="5059" actId="2696"/>
        <pc:sldMkLst>
          <pc:docMk/>
          <pc:sldMk cId="1066069610" sldId="3340"/>
        </pc:sldMkLst>
      </pc:sldChg>
      <pc:sldChg chg="add del">
        <pc:chgData name="Aurelien Domont" userId="6da7715ce44349b3" providerId="LiveId" clId="{AAE0FBE7-AA20-4E55-97D8-514A8B628A4B}" dt="2023-06-23T02:59:48.186" v="5399" actId="2696"/>
        <pc:sldMkLst>
          <pc:docMk/>
          <pc:sldMk cId="2795833979" sldId="3340"/>
        </pc:sldMkLst>
      </pc:sldChg>
      <pc:sldChg chg="modSp add del mod ord modClrScheme chgLayout">
        <pc:chgData name="Aurelien Domont" userId="6da7715ce44349b3" providerId="LiveId" clId="{AAE0FBE7-AA20-4E55-97D8-514A8B628A4B}" dt="2024-03-19T03:28:51.213" v="19725" actId="47"/>
        <pc:sldMkLst>
          <pc:docMk/>
          <pc:sldMk cId="3167357482" sldId="3340"/>
        </pc:sldMkLst>
      </pc:sldChg>
      <pc:sldChg chg="add del">
        <pc:chgData name="Aurelien Domont" userId="6da7715ce44349b3" providerId="LiveId" clId="{AAE0FBE7-AA20-4E55-97D8-514A8B628A4B}" dt="2023-06-23T01:29:44.685" v="5111" actId="2696"/>
        <pc:sldMkLst>
          <pc:docMk/>
          <pc:sldMk cId="3793100121" sldId="3340"/>
        </pc:sldMkLst>
      </pc:sldChg>
      <pc:sldChg chg="addSp delSp modSp add del mod modClrScheme chgLayout">
        <pc:chgData name="Aurelien Domont" userId="6da7715ce44349b3" providerId="LiveId" clId="{AAE0FBE7-AA20-4E55-97D8-514A8B628A4B}" dt="2024-03-18T03:09:35.578" v="6601" actId="47"/>
        <pc:sldMkLst>
          <pc:docMk/>
          <pc:sldMk cId="1287190256" sldId="3341"/>
        </pc:sldMkLst>
      </pc:sldChg>
      <pc:sldChg chg="addSp delSp modSp add del mod or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763755974" sldId="3342"/>
        </pc:sldMkLst>
      </pc:sldChg>
      <pc:sldChg chg="addSp delSp modSp add del mod">
        <pc:chgData name="Aurelien Domont" userId="6da7715ce44349b3" providerId="LiveId" clId="{AAE0FBE7-AA20-4E55-97D8-514A8B628A4B}" dt="2023-06-22T03:43:25.967" v="2383" actId="47"/>
        <pc:sldMkLst>
          <pc:docMk/>
          <pc:sldMk cId="1581680413" sldId="3343"/>
        </pc:sldMkLst>
      </pc:sldChg>
      <pc:sldChg chg="addSp delSp modSp add del mod ord">
        <pc:chgData name="Aurelien Domont" userId="6da7715ce44349b3" providerId="LiveId" clId="{AAE0FBE7-AA20-4E55-97D8-514A8B628A4B}" dt="2023-06-22T03:45:09.902" v="2432" actId="47"/>
        <pc:sldMkLst>
          <pc:docMk/>
          <pc:sldMk cId="2779953834" sldId="3344"/>
        </pc:sldMkLst>
      </pc:sldChg>
      <pc:sldChg chg="add del">
        <pc:chgData name="Aurelien Domont" userId="6da7715ce44349b3" providerId="LiveId" clId="{AAE0FBE7-AA20-4E55-97D8-514A8B628A4B}" dt="2023-06-22T03:45:12.517" v="2433" actId="47"/>
        <pc:sldMkLst>
          <pc:docMk/>
          <pc:sldMk cId="1858503560" sldId="3345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1978131006" sldId="3346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009456365" sldId="3347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1430450015" sldId="3348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4286177579" sldId="3349"/>
        </pc:sldMkLst>
      </pc:sldChg>
      <pc:sldChg chg="addSp delSp modSp add del mo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1772666673" sldId="3350"/>
        </pc:sldMkLst>
      </pc:sldChg>
      <pc:sldChg chg="addSp delSp modSp add del mo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1854207465" sldId="3351"/>
        </pc:sldMkLst>
      </pc:sldChg>
      <pc:sldChg chg="addSp delSp modSp add mod modNotes">
        <pc:chgData name="Aurelien Domont" userId="6da7715ce44349b3" providerId="LiveId" clId="{AAE0FBE7-AA20-4E55-97D8-514A8B628A4B}" dt="2024-03-18T04:58:48.001" v="19561" actId="790"/>
        <pc:sldMkLst>
          <pc:docMk/>
          <pc:sldMk cId="771934450" sldId="3352"/>
        </pc:sldMkLst>
      </pc:sldChg>
      <pc:sldChg chg="addSp modSp add del mo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827383982" sldId="3352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1164585652" sldId="3353"/>
        </pc:sldMkLst>
      </pc:sldChg>
      <pc:sldChg chg="addSp delSp modSp add mod modNotes">
        <pc:chgData name="Aurelien Domont" userId="6da7715ce44349b3" providerId="LiveId" clId="{AAE0FBE7-AA20-4E55-97D8-514A8B628A4B}" dt="2024-03-18T04:58:48.004" v="19563" actId="790"/>
        <pc:sldMkLst>
          <pc:docMk/>
          <pc:sldMk cId="2511964003" sldId="3353"/>
        </pc:sldMkLst>
      </pc:sldChg>
      <pc:sldChg chg="delSp modSp add del mod">
        <pc:chgData name="Aurelien Domont" userId="6da7715ce44349b3" providerId="LiveId" clId="{AAE0FBE7-AA20-4E55-97D8-514A8B628A4B}" dt="2023-06-22T04:42:54.624" v="3285" actId="47"/>
        <pc:sldMkLst>
          <pc:docMk/>
          <pc:sldMk cId="231085189" sldId="3354"/>
        </pc:sldMkLst>
      </pc:sldChg>
      <pc:sldChg chg="addSp delSp modSp add del mod">
        <pc:chgData name="Aurelien Domont" userId="6da7715ce44349b3" providerId="LiveId" clId="{AAE0FBE7-AA20-4E55-97D8-514A8B628A4B}" dt="2023-06-22T04:35:04.083" v="3088" actId="2696"/>
        <pc:sldMkLst>
          <pc:docMk/>
          <pc:sldMk cId="285182032" sldId="3354"/>
        </pc:sldMkLst>
      </pc:sldChg>
      <pc:sldChg chg="modSp add mod">
        <pc:chgData name="Aurelien Domont" userId="6da7715ce44349b3" providerId="LiveId" clId="{AAE0FBE7-AA20-4E55-97D8-514A8B628A4B}" dt="2024-03-18T04:58:46.840" v="18930" actId="790"/>
        <pc:sldMkLst>
          <pc:docMk/>
          <pc:sldMk cId="1482162085" sldId="3354"/>
        </pc:sldMkLst>
      </pc:sldChg>
      <pc:sldChg chg="modSp add mod">
        <pc:chgData name="Aurelien Domont" userId="6da7715ce44349b3" providerId="LiveId" clId="{AAE0FBE7-AA20-4E55-97D8-514A8B628A4B}" dt="2024-03-18T04:58:42.457" v="16682" actId="790"/>
        <pc:sldMkLst>
          <pc:docMk/>
          <pc:sldMk cId="1563592775" sldId="3355"/>
        </pc:sldMkLst>
      </pc:sldChg>
      <pc:sldChg chg="modSp add del mod modClrScheme chgLayout">
        <pc:chgData name="Aurelien Domont" userId="6da7715ce44349b3" providerId="LiveId" clId="{AAE0FBE7-AA20-4E55-97D8-514A8B628A4B}" dt="2024-03-18T03:41:15.013" v="8060" actId="2696"/>
        <pc:sldMkLst>
          <pc:docMk/>
          <pc:sldMk cId="3704167429" sldId="3355"/>
        </pc:sldMkLst>
      </pc:sldChg>
      <pc:sldChg chg="modSp add mod">
        <pc:chgData name="Aurelien Domont" userId="6da7715ce44349b3" providerId="LiveId" clId="{AAE0FBE7-AA20-4E55-97D8-514A8B628A4B}" dt="2024-03-18T04:58:42.479" v="16694" actId="790"/>
        <pc:sldMkLst>
          <pc:docMk/>
          <pc:sldMk cId="2626527871" sldId="3356"/>
        </pc:sldMkLst>
      </pc:sldChg>
      <pc:sldChg chg="modSp add del mod modClrScheme chgLayout">
        <pc:chgData name="Aurelien Domont" userId="6da7715ce44349b3" providerId="LiveId" clId="{AAE0FBE7-AA20-4E55-97D8-514A8B628A4B}" dt="2024-03-18T03:41:15.013" v="8060" actId="2696"/>
        <pc:sldMkLst>
          <pc:docMk/>
          <pc:sldMk cId="4038743125" sldId="3356"/>
        </pc:sldMkLst>
      </pc:sldChg>
      <pc:sldChg chg="modSp add mod">
        <pc:chgData name="Aurelien Domont" userId="6da7715ce44349b3" providerId="LiveId" clId="{AAE0FBE7-AA20-4E55-97D8-514A8B628A4B}" dt="2024-03-18T04:58:42.502" v="16706" actId="790"/>
        <pc:sldMkLst>
          <pc:docMk/>
          <pc:sldMk cId="2477885271" sldId="3357"/>
        </pc:sldMkLst>
      </pc:sldChg>
      <pc:sldChg chg="modSp add del mod modClrScheme chgLayout">
        <pc:chgData name="Aurelien Domont" userId="6da7715ce44349b3" providerId="LiveId" clId="{AAE0FBE7-AA20-4E55-97D8-514A8B628A4B}" dt="2024-03-18T03:41:15.013" v="8060" actId="2696"/>
        <pc:sldMkLst>
          <pc:docMk/>
          <pc:sldMk cId="2964977920" sldId="3357"/>
        </pc:sldMkLst>
      </pc:sldChg>
      <pc:sldChg chg="addSp modSp add del mod">
        <pc:chgData name="Aurelien Domont" userId="6da7715ce44349b3" providerId="LiveId" clId="{AAE0FBE7-AA20-4E55-97D8-514A8B628A4B}" dt="2023-06-22T04:39:47.532" v="3215" actId="47"/>
        <pc:sldMkLst>
          <pc:docMk/>
          <pc:sldMk cId="515749476" sldId="3358"/>
        </pc:sldMkLst>
      </pc:sldChg>
      <pc:sldChg chg="modSp add del mod modClrScheme chgLayout">
        <pc:chgData name="Aurelien Domont" userId="6da7715ce44349b3" providerId="LiveId" clId="{AAE0FBE7-AA20-4E55-97D8-514A8B628A4B}" dt="2024-03-18T03:41:15.013" v="8060" actId="2696"/>
        <pc:sldMkLst>
          <pc:docMk/>
          <pc:sldMk cId="2546597626" sldId="3358"/>
        </pc:sldMkLst>
      </pc:sldChg>
      <pc:sldChg chg="modSp add mod">
        <pc:chgData name="Aurelien Domont" userId="6da7715ce44349b3" providerId="LiveId" clId="{AAE0FBE7-AA20-4E55-97D8-514A8B628A4B}" dt="2024-03-18T04:58:42.432" v="16670" actId="139"/>
        <pc:sldMkLst>
          <pc:docMk/>
          <pc:sldMk cId="2584737206" sldId="3358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392800811" sldId="3359"/>
        </pc:sldMkLst>
      </pc:sldChg>
      <pc:sldChg chg="addSp modSp add del mod">
        <pc:chgData name="Aurelien Domont" userId="6da7715ce44349b3" providerId="LiveId" clId="{AAE0FBE7-AA20-4E55-97D8-514A8B628A4B}" dt="2023-06-22T04:41:33.457" v="3254" actId="2696"/>
        <pc:sldMkLst>
          <pc:docMk/>
          <pc:sldMk cId="3655066423" sldId="3359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2451113540" sldId="3360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3113689573" sldId="3361"/>
        </pc:sldMkLst>
      </pc:sldChg>
      <pc:sldChg chg="modSp add del mod">
        <pc:chgData name="Aurelien Domont" userId="6da7715ce44349b3" providerId="LiveId" clId="{AAE0FBE7-AA20-4E55-97D8-514A8B628A4B}" dt="2023-06-22T04:51:51.435" v="3517"/>
        <pc:sldMkLst>
          <pc:docMk/>
          <pc:sldMk cId="4243154312" sldId="3361"/>
        </pc:sldMkLst>
      </pc:sldChg>
      <pc:sldChg chg="addSp delSp modSp add del mod">
        <pc:chgData name="Aurelien Domont" userId="6da7715ce44349b3" providerId="LiveId" clId="{AAE0FBE7-AA20-4E55-97D8-514A8B628A4B}" dt="2023-06-22T05:03:28.020" v="3915" actId="47"/>
        <pc:sldMkLst>
          <pc:docMk/>
          <pc:sldMk cId="4204375694" sldId="3362"/>
        </pc:sldMkLst>
      </pc:sldChg>
      <pc:sldChg chg="add del">
        <pc:chgData name="Aurelien Domont" userId="6da7715ce44349b3" providerId="LiveId" clId="{AAE0FBE7-AA20-4E55-97D8-514A8B628A4B}" dt="2023-06-22T05:00:16.611" v="3779" actId="47"/>
        <pc:sldMkLst>
          <pc:docMk/>
          <pc:sldMk cId="557495478" sldId="3363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4283394639" sldId="3364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1657946363" sldId="3365"/>
        </pc:sldMkLst>
      </pc:sldChg>
      <pc:sldChg chg="modSp add mod modNotes">
        <pc:chgData name="Aurelien Domont" userId="6da7715ce44349b3" providerId="LiveId" clId="{AAE0FBE7-AA20-4E55-97D8-514A8B628A4B}" dt="2024-03-18T04:58:48.010" v="19567" actId="790"/>
        <pc:sldMkLst>
          <pc:docMk/>
          <pc:sldMk cId="2338592861" sldId="3365"/>
        </pc:sldMkLst>
      </pc:sldChg>
      <pc:sldChg chg="addSp del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3056431158" sldId="3366"/>
        </pc:sldMkLst>
      </pc:sldChg>
      <pc:sldChg chg="addSp 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3593560248" sldId="3367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4118859216" sldId="3368"/>
        </pc:sldMkLst>
      </pc:sldChg>
      <pc:sldChg chg="modSp add del mod">
        <pc:chgData name="Aurelien Domont" userId="6da7715ce44349b3" providerId="LiveId" clId="{AAE0FBE7-AA20-4E55-97D8-514A8B628A4B}" dt="2023-06-22T05:23:18.323" v="4442" actId="47"/>
        <pc:sldMkLst>
          <pc:docMk/>
          <pc:sldMk cId="25297563" sldId="3369"/>
        </pc:sldMkLst>
      </pc:sldChg>
      <pc:sldChg chg="addSp delSp modSp add del mod modClrScheme chgLayout">
        <pc:chgData name="Aurelien Domont" userId="6da7715ce44349b3" providerId="LiveId" clId="{AAE0FBE7-AA20-4E55-97D8-514A8B628A4B}" dt="2024-03-18T03:34:56.025" v="7681" actId="47"/>
        <pc:sldMkLst>
          <pc:docMk/>
          <pc:sldMk cId="4199096920" sldId="3369"/>
        </pc:sldMkLst>
      </pc:sldChg>
      <pc:sldChg chg="modSp add del mod modClrScheme chgLayout">
        <pc:chgData name="Aurelien Domont" userId="6da7715ce44349b3" providerId="LiveId" clId="{AAE0FBE7-AA20-4E55-97D8-514A8B628A4B}" dt="2024-03-18T03:34:27.186" v="7679" actId="47"/>
        <pc:sldMkLst>
          <pc:docMk/>
          <pc:sldMk cId="4268206928" sldId="3370"/>
        </pc:sldMkLst>
      </pc:sldChg>
      <pc:sldChg chg="addSp delSp modSp add del mod modClrScheme chgLayout">
        <pc:chgData name="Aurelien Domont" userId="6da7715ce44349b3" providerId="LiveId" clId="{AAE0FBE7-AA20-4E55-97D8-514A8B628A4B}" dt="2024-03-18T03:34:27.186" v="7679" actId="47"/>
        <pc:sldMkLst>
          <pc:docMk/>
          <pc:sldMk cId="1658012028" sldId="3371"/>
        </pc:sldMkLst>
      </pc:sldChg>
      <pc:sldChg chg="addSp delSp modSp add del mod modClrScheme chgLayout">
        <pc:chgData name="Aurelien Domont" userId="6da7715ce44349b3" providerId="LiveId" clId="{AAE0FBE7-AA20-4E55-97D8-514A8B628A4B}" dt="2024-03-18T03:34:27.186" v="7679" actId="47"/>
        <pc:sldMkLst>
          <pc:docMk/>
          <pc:sldMk cId="926600303" sldId="3372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817825424" sldId="3373"/>
        </pc:sldMkLst>
      </pc:sldChg>
      <pc:sldChg chg="addSp del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842059217" sldId="3374"/>
        </pc:sldMkLst>
      </pc:sldChg>
      <pc:sldChg chg="add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2881416147" sldId="3375"/>
        </pc:sldMkLst>
      </pc:sldChg>
      <pc:sldChg chg="addSp modSp add del mod modClrScheme chgLayout">
        <pc:chgData name="Aurelien Domont" userId="6da7715ce44349b3" providerId="LiveId" clId="{AAE0FBE7-AA20-4E55-97D8-514A8B628A4B}" dt="2024-03-18T03:34:44.901" v="7680" actId="47"/>
        <pc:sldMkLst>
          <pc:docMk/>
          <pc:sldMk cId="3270495117" sldId="3376"/>
        </pc:sldMkLst>
      </pc:sldChg>
      <pc:sldChg chg="modSp add del mod">
        <pc:chgData name="Aurelien Domont" userId="6da7715ce44349b3" providerId="LiveId" clId="{AAE0FBE7-AA20-4E55-97D8-514A8B628A4B}" dt="2023-06-23T01:23:05.785" v="5071" actId="47"/>
        <pc:sldMkLst>
          <pc:docMk/>
          <pc:sldMk cId="3110564188" sldId="3377"/>
        </pc:sldMkLst>
      </pc:sldChg>
      <pc:sldChg chg="modSp add del mod">
        <pc:chgData name="Aurelien Domont" userId="6da7715ce44349b3" providerId="LiveId" clId="{AAE0FBE7-AA20-4E55-97D8-514A8B628A4B}" dt="2023-06-23T02:57:56.281" v="5383" actId="47"/>
        <pc:sldMkLst>
          <pc:docMk/>
          <pc:sldMk cId="73483075" sldId="3378"/>
        </pc:sldMkLst>
      </pc:sldChg>
      <pc:sldChg chg="modSp add del mod">
        <pc:chgData name="Aurelien Domont" userId="6da7715ce44349b3" providerId="LiveId" clId="{AAE0FBE7-AA20-4E55-97D8-514A8B628A4B}" dt="2023-06-23T01:29:48.552" v="5112" actId="47"/>
        <pc:sldMkLst>
          <pc:docMk/>
          <pc:sldMk cId="3069203887" sldId="3379"/>
        </pc:sldMkLst>
      </pc:sldChg>
      <pc:sldChg chg="modSp add del mod">
        <pc:chgData name="Aurelien Domont" userId="6da7715ce44349b3" providerId="LiveId" clId="{AAE0FBE7-AA20-4E55-97D8-514A8B628A4B}" dt="2023-06-23T02:58:00.662" v="5385" actId="47"/>
        <pc:sldMkLst>
          <pc:docMk/>
          <pc:sldMk cId="3593264272" sldId="3380"/>
        </pc:sldMkLst>
      </pc:sldChg>
      <pc:sldChg chg="modSp add del mod">
        <pc:chgData name="Aurelien Domont" userId="6da7715ce44349b3" providerId="LiveId" clId="{AAE0FBE7-AA20-4E55-97D8-514A8B628A4B}" dt="2023-06-23T02:58:10.370" v="5389" actId="47"/>
        <pc:sldMkLst>
          <pc:docMk/>
          <pc:sldMk cId="3369506513" sldId="3381"/>
        </pc:sldMkLst>
      </pc:sldChg>
      <pc:sldChg chg="modSp add del mod">
        <pc:chgData name="Aurelien Domont" userId="6da7715ce44349b3" providerId="LiveId" clId="{AAE0FBE7-AA20-4E55-97D8-514A8B628A4B}" dt="2023-06-23T02:58:14.850" v="5391" actId="47"/>
        <pc:sldMkLst>
          <pc:docMk/>
          <pc:sldMk cId="2376112204" sldId="3382"/>
        </pc:sldMkLst>
      </pc:sldChg>
      <pc:sldChg chg="modSp add del mod">
        <pc:chgData name="Aurelien Domont" userId="6da7715ce44349b3" providerId="LiveId" clId="{AAE0FBE7-AA20-4E55-97D8-514A8B628A4B}" dt="2023-06-23T02:58:18.622" v="5393" actId="47"/>
        <pc:sldMkLst>
          <pc:docMk/>
          <pc:sldMk cId="609834655" sldId="3383"/>
        </pc:sldMkLst>
      </pc:sldChg>
      <pc:sldChg chg="modSp add del mod">
        <pc:chgData name="Aurelien Domont" userId="6da7715ce44349b3" providerId="LiveId" clId="{AAE0FBE7-AA20-4E55-97D8-514A8B628A4B}" dt="2023-06-23T02:58:21.942" v="5395" actId="47"/>
        <pc:sldMkLst>
          <pc:docMk/>
          <pc:sldMk cId="508359251" sldId="3384"/>
        </pc:sldMkLst>
      </pc:sldChg>
      <pc:sldChg chg="modSp add del mod">
        <pc:chgData name="Aurelien Domont" userId="6da7715ce44349b3" providerId="LiveId" clId="{AAE0FBE7-AA20-4E55-97D8-514A8B628A4B}" dt="2023-06-23T02:57:37.759" v="5377" actId="47"/>
        <pc:sldMkLst>
          <pc:docMk/>
          <pc:sldMk cId="721737993" sldId="3385"/>
        </pc:sldMkLst>
      </pc:sldChg>
      <pc:sldChg chg="modSp add del mod">
        <pc:chgData name="Aurelien Domont" userId="6da7715ce44349b3" providerId="LiveId" clId="{AAE0FBE7-AA20-4E55-97D8-514A8B628A4B}" dt="2023-06-23T02:57:50.815" v="5381" actId="47"/>
        <pc:sldMkLst>
          <pc:docMk/>
          <pc:sldMk cId="2615312676" sldId="3386"/>
        </pc:sldMkLst>
      </pc:sldChg>
      <pc:sldChg chg="add del">
        <pc:chgData name="Aurelien Domont" userId="6da7715ce44349b3" providerId="LiveId" clId="{AAE0FBE7-AA20-4E55-97D8-514A8B628A4B}" dt="2023-06-23T02:58:25.980" v="5397" actId="47"/>
        <pc:sldMkLst>
          <pc:docMk/>
          <pc:sldMk cId="2005018976" sldId="3387"/>
        </pc:sldMkLst>
      </pc:sldChg>
      <pc:sldChg chg="modSp add del mod">
        <pc:chgData name="Aurelien Domont" userId="6da7715ce44349b3" providerId="LiveId" clId="{AAE0FBE7-AA20-4E55-97D8-514A8B628A4B}" dt="2023-06-23T02:58:05.297" v="5387" actId="47"/>
        <pc:sldMkLst>
          <pc:docMk/>
          <pc:sldMk cId="3862140411" sldId="3388"/>
        </pc:sldMkLst>
      </pc:sldChg>
      <pc:sldChg chg="addSp delSp modSp add mod ord modClrScheme chgLayout">
        <pc:chgData name="Aurelien Domont" userId="6da7715ce44349b3" providerId="LiveId" clId="{AAE0FBE7-AA20-4E55-97D8-514A8B628A4B}" dt="2024-03-18T04:58:44.028" v="17537" actId="139"/>
        <pc:sldMkLst>
          <pc:docMk/>
          <pc:sldMk cId="3090736012" sldId="3389"/>
        </pc:sldMkLst>
      </pc:sldChg>
      <pc:sldChg chg="addSp modSp add del mod ord">
        <pc:chgData name="Aurelien Domont" userId="6da7715ce44349b3" providerId="LiveId" clId="{AAE0FBE7-AA20-4E55-97D8-514A8B628A4B}" dt="2023-06-23T03:15:17.120" v="5571" actId="47"/>
        <pc:sldMkLst>
          <pc:docMk/>
          <pc:sldMk cId="3495781522" sldId="3390"/>
        </pc:sldMkLst>
      </pc:sldChg>
      <pc:sldChg chg="modSp add del mod">
        <pc:chgData name="Aurelien Domont" userId="6da7715ce44349b3" providerId="LiveId" clId="{AAE0FBE7-AA20-4E55-97D8-514A8B628A4B}" dt="2023-06-23T03:20:00.504" v="5705" actId="47"/>
        <pc:sldMkLst>
          <pc:docMk/>
          <pc:sldMk cId="2355125778" sldId="3391"/>
        </pc:sldMkLst>
      </pc:sldChg>
      <pc:sldChg chg="add del">
        <pc:chgData name="Aurelien Domont" userId="6da7715ce44349b3" providerId="LiveId" clId="{AAE0FBE7-AA20-4E55-97D8-514A8B628A4B}" dt="2023-06-23T03:20:01.477" v="5706" actId="47"/>
        <pc:sldMkLst>
          <pc:docMk/>
          <pc:sldMk cId="2447406647" sldId="3392"/>
        </pc:sldMkLst>
      </pc:sldChg>
      <pc:sldChg chg="add del">
        <pc:chgData name="Aurelien Domont" userId="6da7715ce44349b3" providerId="LiveId" clId="{AAE0FBE7-AA20-4E55-97D8-514A8B628A4B}" dt="2023-06-23T03:17:13.503" v="5702" actId="47"/>
        <pc:sldMkLst>
          <pc:docMk/>
          <pc:sldMk cId="4153292651" sldId="3393"/>
        </pc:sldMkLst>
      </pc:sldChg>
      <pc:sldChg chg="add del">
        <pc:chgData name="Aurelien Domont" userId="6da7715ce44349b3" providerId="LiveId" clId="{AAE0FBE7-AA20-4E55-97D8-514A8B628A4B}" dt="2023-06-26T01:14:54.074" v="6025" actId="47"/>
        <pc:sldMkLst>
          <pc:docMk/>
          <pc:sldMk cId="3168673475" sldId="3394"/>
        </pc:sldMkLst>
      </pc:sldChg>
      <pc:sldChg chg="add del">
        <pc:chgData name="Aurelien Domont" userId="6da7715ce44349b3" providerId="LiveId" clId="{AAE0FBE7-AA20-4E55-97D8-514A8B628A4B}" dt="2023-06-26T01:15:00.292" v="6027" actId="47"/>
        <pc:sldMkLst>
          <pc:docMk/>
          <pc:sldMk cId="2759395801" sldId="3395"/>
        </pc:sldMkLst>
      </pc:sldChg>
      <pc:sldChg chg="add del">
        <pc:chgData name="Aurelien Domont" userId="6da7715ce44349b3" providerId="LiveId" clId="{AAE0FBE7-AA20-4E55-97D8-514A8B628A4B}" dt="2023-06-26T01:15:04.767" v="6029" actId="47"/>
        <pc:sldMkLst>
          <pc:docMk/>
          <pc:sldMk cId="2457821870" sldId="3396"/>
        </pc:sldMkLst>
      </pc:sldChg>
      <pc:sldChg chg="add del">
        <pc:chgData name="Aurelien Domont" userId="6da7715ce44349b3" providerId="LiveId" clId="{AAE0FBE7-AA20-4E55-97D8-514A8B628A4B}" dt="2023-06-26T01:15:08.550" v="6031" actId="47"/>
        <pc:sldMkLst>
          <pc:docMk/>
          <pc:sldMk cId="3405698090" sldId="3397"/>
        </pc:sldMkLst>
      </pc:sldChg>
      <pc:sldChg chg="add del">
        <pc:chgData name="Aurelien Domont" userId="6da7715ce44349b3" providerId="LiveId" clId="{AAE0FBE7-AA20-4E55-97D8-514A8B628A4B}" dt="2023-06-26T01:15:14.959" v="6035" actId="47"/>
        <pc:sldMkLst>
          <pc:docMk/>
          <pc:sldMk cId="794962903" sldId="3398"/>
        </pc:sldMkLst>
      </pc:sldChg>
      <pc:sldChg chg="add del">
        <pc:chgData name="Aurelien Domont" userId="6da7715ce44349b3" providerId="LiveId" clId="{AAE0FBE7-AA20-4E55-97D8-514A8B628A4B}" dt="2023-06-26T01:15:29.021" v="6043" actId="47"/>
        <pc:sldMkLst>
          <pc:docMk/>
          <pc:sldMk cId="3113819729" sldId="3399"/>
        </pc:sldMkLst>
      </pc:sldChg>
      <pc:sldChg chg="add del">
        <pc:chgData name="Aurelien Domont" userId="6da7715ce44349b3" providerId="LiveId" clId="{AAE0FBE7-AA20-4E55-97D8-514A8B628A4B}" dt="2023-06-26T01:15:36.344" v="6047" actId="47"/>
        <pc:sldMkLst>
          <pc:docMk/>
          <pc:sldMk cId="2700966320" sldId="3400"/>
        </pc:sldMkLst>
      </pc:sldChg>
      <pc:sldChg chg="add del">
        <pc:chgData name="Aurelien Domont" userId="6da7715ce44349b3" providerId="LiveId" clId="{AAE0FBE7-AA20-4E55-97D8-514A8B628A4B}" dt="2023-06-26T01:15:39.797" v="6049" actId="47"/>
        <pc:sldMkLst>
          <pc:docMk/>
          <pc:sldMk cId="2297255766" sldId="3401"/>
        </pc:sldMkLst>
      </pc:sldChg>
      <pc:sldChg chg="add del">
        <pc:chgData name="Aurelien Domont" userId="6da7715ce44349b3" providerId="LiveId" clId="{AAE0FBE7-AA20-4E55-97D8-514A8B628A4B}" dt="2023-06-26T01:15:43.397" v="6051" actId="47"/>
        <pc:sldMkLst>
          <pc:docMk/>
          <pc:sldMk cId="1622508950" sldId="3402"/>
        </pc:sldMkLst>
      </pc:sldChg>
      <pc:sldChg chg="add del">
        <pc:chgData name="Aurelien Domont" userId="6da7715ce44349b3" providerId="LiveId" clId="{AAE0FBE7-AA20-4E55-97D8-514A8B628A4B}" dt="2023-06-26T01:15:48.787" v="6053" actId="47"/>
        <pc:sldMkLst>
          <pc:docMk/>
          <pc:sldMk cId="2573724470" sldId="3403"/>
        </pc:sldMkLst>
      </pc:sldChg>
      <pc:sldChg chg="add del">
        <pc:chgData name="Aurelien Domont" userId="6da7715ce44349b3" providerId="LiveId" clId="{AAE0FBE7-AA20-4E55-97D8-514A8B628A4B}" dt="2023-06-26T01:15:52.370" v="6055" actId="47"/>
        <pc:sldMkLst>
          <pc:docMk/>
          <pc:sldMk cId="2413560318" sldId="3404"/>
        </pc:sldMkLst>
      </pc:sldChg>
      <pc:sldChg chg="add del">
        <pc:chgData name="Aurelien Domont" userId="6da7715ce44349b3" providerId="LiveId" clId="{AAE0FBE7-AA20-4E55-97D8-514A8B628A4B}" dt="2023-06-26T01:15:12.052" v="6033" actId="47"/>
        <pc:sldMkLst>
          <pc:docMk/>
          <pc:sldMk cId="1245098351" sldId="3405"/>
        </pc:sldMkLst>
      </pc:sldChg>
      <pc:sldChg chg="addSp delSp modSp add del mod">
        <pc:chgData name="Aurelien Domont" userId="6da7715ce44349b3" providerId="LiveId" clId="{AAE0FBE7-AA20-4E55-97D8-514A8B628A4B}" dt="2023-10-12T03:28:49.886" v="6124" actId="47"/>
        <pc:sldMkLst>
          <pc:docMk/>
          <pc:sldMk cId="1198086969" sldId="3406"/>
        </pc:sldMkLst>
      </pc:sldChg>
      <pc:sldChg chg="add del">
        <pc:chgData name="Aurelien Domont" userId="6da7715ce44349b3" providerId="LiveId" clId="{AAE0FBE7-AA20-4E55-97D8-514A8B628A4B}" dt="2023-06-26T01:15:18.604" v="6037" actId="47"/>
        <pc:sldMkLst>
          <pc:docMk/>
          <pc:sldMk cId="2989511087" sldId="3407"/>
        </pc:sldMkLst>
      </pc:sldChg>
      <pc:sldChg chg="addSp delSp 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3605018779" sldId="3408"/>
        </pc:sldMkLst>
      </pc:sldChg>
      <pc:sldChg chg="add del">
        <pc:chgData name="Aurelien Domont" userId="6da7715ce44349b3" providerId="LiveId" clId="{AAE0FBE7-AA20-4E55-97D8-514A8B628A4B}" dt="2023-06-26T01:15:22.140" v="6039" actId="47"/>
        <pc:sldMkLst>
          <pc:docMk/>
          <pc:sldMk cId="3945170280" sldId="3409"/>
        </pc:sldMkLst>
      </pc:sldChg>
      <pc:sldChg chg="addSp modSp add del mod modClrScheme chgLayout">
        <pc:chgData name="Aurelien Domont" userId="6da7715ce44349b3" providerId="LiveId" clId="{AAE0FBE7-AA20-4E55-97D8-514A8B628A4B}" dt="2024-03-18T04:24:43.474" v="8323" actId="47"/>
        <pc:sldMkLst>
          <pc:docMk/>
          <pc:sldMk cId="1712374698" sldId="3410"/>
        </pc:sldMkLst>
      </pc:sldChg>
      <pc:sldChg chg="add del">
        <pc:chgData name="Aurelien Domont" userId="6da7715ce44349b3" providerId="LiveId" clId="{AAE0FBE7-AA20-4E55-97D8-514A8B628A4B}" dt="2023-06-26T01:15:25.658" v="6041" actId="47"/>
        <pc:sldMkLst>
          <pc:docMk/>
          <pc:sldMk cId="2476558804" sldId="3411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4276704741" sldId="3412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1394610118" sldId="3413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1185960310" sldId="3414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758109960" sldId="3415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2011323364" sldId="3416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1536673423" sldId="3417"/>
        </pc:sldMkLst>
      </pc:sldChg>
      <pc:sldChg chg="addSp 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4248660526" sldId="3418"/>
        </pc:sldMkLst>
      </pc:sldChg>
      <pc:sldChg chg="add del">
        <pc:chgData name="Aurelien Domont" userId="6da7715ce44349b3" providerId="LiveId" clId="{AAE0FBE7-AA20-4E55-97D8-514A8B628A4B}" dt="2023-06-26T01:15:32.656" v="6045" actId="47"/>
        <pc:sldMkLst>
          <pc:docMk/>
          <pc:sldMk cId="2087466102" sldId="3419"/>
        </pc:sldMkLst>
      </pc:sldChg>
      <pc:sldChg chg="addSp modSp add del mod ord modClrScheme chgLayout">
        <pc:chgData name="Aurelien Domont" userId="6da7715ce44349b3" providerId="LiveId" clId="{AAE0FBE7-AA20-4E55-97D8-514A8B628A4B}" dt="2024-03-18T04:52:48.099" v="14516" actId="47"/>
        <pc:sldMkLst>
          <pc:docMk/>
          <pc:sldMk cId="1330408426" sldId="3420"/>
        </pc:sldMkLst>
      </pc:sldChg>
      <pc:sldChg chg="modSp add del mod modClrScheme chgLayout">
        <pc:chgData name="Aurelien Domont" userId="6da7715ce44349b3" providerId="LiveId" clId="{AAE0FBE7-AA20-4E55-97D8-514A8B628A4B}" dt="2024-03-18T03:40:42.731" v="8059" actId="47"/>
        <pc:sldMkLst>
          <pc:docMk/>
          <pc:sldMk cId="1398073919" sldId="3421"/>
        </pc:sldMkLst>
      </pc:sldChg>
      <pc:sldChg chg="modSp add del mod modClrScheme chgLayout">
        <pc:chgData name="Aurelien Domont" userId="6da7715ce44349b3" providerId="LiveId" clId="{AAE0FBE7-AA20-4E55-97D8-514A8B628A4B}" dt="2024-03-18T04:06:12.983" v="8072" actId="47"/>
        <pc:sldMkLst>
          <pc:docMk/>
          <pc:sldMk cId="2739826685" sldId="3422"/>
        </pc:sldMkLst>
      </pc:sldChg>
      <pc:sldChg chg="modSp add del mod modClrScheme chgLayout">
        <pc:chgData name="Aurelien Domont" userId="6da7715ce44349b3" providerId="LiveId" clId="{AAE0FBE7-AA20-4E55-97D8-514A8B628A4B}" dt="2024-03-18T04:10:15.908" v="8113" actId="47"/>
        <pc:sldMkLst>
          <pc:docMk/>
          <pc:sldMk cId="3165953575" sldId="3423"/>
        </pc:sldMkLst>
      </pc:sldChg>
      <pc:sldChg chg="modSp add del mod modClrScheme chgLayout">
        <pc:chgData name="Aurelien Domont" userId="6da7715ce44349b3" providerId="LiveId" clId="{AAE0FBE7-AA20-4E55-97D8-514A8B628A4B}" dt="2024-03-18T04:13:22.064" v="8146" actId="47"/>
        <pc:sldMkLst>
          <pc:docMk/>
          <pc:sldMk cId="2731058093" sldId="3424"/>
        </pc:sldMkLst>
      </pc:sldChg>
      <pc:sldChg chg="modSp add del mod modClrScheme chgLayout">
        <pc:chgData name="Aurelien Domont" userId="6da7715ce44349b3" providerId="LiveId" clId="{AAE0FBE7-AA20-4E55-97D8-514A8B628A4B}" dt="2024-03-18T04:14:25.879" v="8154" actId="47"/>
        <pc:sldMkLst>
          <pc:docMk/>
          <pc:sldMk cId="3732590480" sldId="3425"/>
        </pc:sldMkLst>
      </pc:sldChg>
      <pc:sldChg chg="modSp add del mod modClrScheme chgLayout">
        <pc:chgData name="Aurelien Domont" userId="6da7715ce44349b3" providerId="LiveId" clId="{AAE0FBE7-AA20-4E55-97D8-514A8B628A4B}" dt="2024-03-18T04:15:45.772" v="8170" actId="47"/>
        <pc:sldMkLst>
          <pc:docMk/>
          <pc:sldMk cId="4222303594" sldId="3426"/>
        </pc:sldMkLst>
      </pc:sldChg>
      <pc:sldChg chg="modSp add del mod">
        <pc:chgData name="Aurelien Domont" userId="6da7715ce44349b3" providerId="LiveId" clId="{AAE0FBE7-AA20-4E55-97D8-514A8B628A4B}" dt="2023-06-26T01:18:08.193" v="6073" actId="47"/>
        <pc:sldMkLst>
          <pc:docMk/>
          <pc:sldMk cId="3564210221" sldId="3427"/>
        </pc:sldMkLst>
      </pc:sldChg>
      <pc:sldChg chg="modSp add del mod">
        <pc:chgData name="Aurelien Domont" userId="6da7715ce44349b3" providerId="LiveId" clId="{AAE0FBE7-AA20-4E55-97D8-514A8B628A4B}" dt="2023-06-26T01:18:23.110" v="6076" actId="47"/>
        <pc:sldMkLst>
          <pc:docMk/>
          <pc:sldMk cId="1241311212" sldId="3428"/>
        </pc:sldMkLst>
      </pc:sldChg>
      <pc:sldChg chg="add del">
        <pc:chgData name="Aurelien Domont" userId="6da7715ce44349b3" providerId="LiveId" clId="{AAE0FBE7-AA20-4E55-97D8-514A8B628A4B}" dt="2023-06-26T01:18:28.086" v="6078" actId="47"/>
        <pc:sldMkLst>
          <pc:docMk/>
          <pc:sldMk cId="867514952" sldId="3429"/>
        </pc:sldMkLst>
      </pc:sldChg>
      <pc:sldChg chg="add del">
        <pc:chgData name="Aurelien Domont" userId="6da7715ce44349b3" providerId="LiveId" clId="{AAE0FBE7-AA20-4E55-97D8-514A8B628A4B}" dt="2023-06-26T01:18:33.161" v="6080" actId="47"/>
        <pc:sldMkLst>
          <pc:docMk/>
          <pc:sldMk cId="1490866214" sldId="3430"/>
        </pc:sldMkLst>
      </pc:sldChg>
      <pc:sldChg chg="addSp modSp add del mod modClrScheme chgLayout">
        <pc:chgData name="Aurelien Domont" userId="6da7715ce44349b3" providerId="LiveId" clId="{AAE0FBE7-AA20-4E55-97D8-514A8B628A4B}" dt="2024-03-18T04:36:53.669" v="13973" actId="47"/>
        <pc:sldMkLst>
          <pc:docMk/>
          <pc:sldMk cId="31382140" sldId="3431"/>
        </pc:sldMkLst>
      </pc:sldChg>
      <pc:sldChg chg="addSp modSp add del mod modClrScheme chgLayout">
        <pc:chgData name="Aurelien Domont" userId="6da7715ce44349b3" providerId="LiveId" clId="{AAE0FBE7-AA20-4E55-97D8-514A8B628A4B}" dt="2024-03-18T04:39:58.417" v="14049" actId="47"/>
        <pc:sldMkLst>
          <pc:docMk/>
          <pc:sldMk cId="408780393" sldId="3432"/>
        </pc:sldMkLst>
      </pc:sldChg>
      <pc:sldChg chg="addSp modSp add del mod modClrScheme chgLayout">
        <pc:chgData name="Aurelien Domont" userId="6da7715ce44349b3" providerId="LiveId" clId="{AAE0FBE7-AA20-4E55-97D8-514A8B628A4B}" dt="2024-03-18T04:41:30.998" v="14105" actId="47"/>
        <pc:sldMkLst>
          <pc:docMk/>
          <pc:sldMk cId="2233310933" sldId="3433"/>
        </pc:sldMkLst>
      </pc:sldChg>
      <pc:sldChg chg="addSp modSp add del mod modClrScheme chgLayout">
        <pc:chgData name="Aurelien Domont" userId="6da7715ce44349b3" providerId="LiveId" clId="{AAE0FBE7-AA20-4E55-97D8-514A8B628A4B}" dt="2024-03-18T04:43:54.527" v="14148" actId="47"/>
        <pc:sldMkLst>
          <pc:docMk/>
          <pc:sldMk cId="1065645257" sldId="3434"/>
        </pc:sldMkLst>
      </pc:sldChg>
      <pc:sldChg chg="addSp modSp add del mod modClrScheme chgLayout">
        <pc:chgData name="Aurelien Domont" userId="6da7715ce44349b3" providerId="LiveId" clId="{AAE0FBE7-AA20-4E55-97D8-514A8B628A4B}" dt="2024-03-18T04:44:56.571" v="14179" actId="47"/>
        <pc:sldMkLst>
          <pc:docMk/>
          <pc:sldMk cId="2402445351" sldId="3435"/>
        </pc:sldMkLst>
      </pc:sldChg>
      <pc:sldChg chg="addSp modSp add del mod modClrScheme chgLayout">
        <pc:chgData name="Aurelien Domont" userId="6da7715ce44349b3" providerId="LiveId" clId="{AAE0FBE7-AA20-4E55-97D8-514A8B628A4B}" dt="2024-03-18T04:52:16.614" v="14514" actId="47"/>
        <pc:sldMkLst>
          <pc:docMk/>
          <pc:sldMk cId="4203027951" sldId="3436"/>
        </pc:sldMkLst>
      </pc:sldChg>
      <pc:sldChg chg="modSp add del mod modClrScheme chgLayout">
        <pc:chgData name="Aurelien Domont" userId="6da7715ce44349b3" providerId="LiveId" clId="{AAE0FBE7-AA20-4E55-97D8-514A8B628A4B}" dt="2024-03-18T04:18:49.305" v="8209" actId="47"/>
        <pc:sldMkLst>
          <pc:docMk/>
          <pc:sldMk cId="2888274603" sldId="3437"/>
        </pc:sldMkLst>
      </pc:sldChg>
      <pc:sldChg chg="modSp add del mod modClrScheme chgLayout">
        <pc:chgData name="Aurelien Domont" userId="6da7715ce44349b3" providerId="LiveId" clId="{AAE0FBE7-AA20-4E55-97D8-514A8B628A4B}" dt="2024-03-18T04:24:36.347" v="8322" actId="47"/>
        <pc:sldMkLst>
          <pc:docMk/>
          <pc:sldMk cId="4017352127" sldId="3438"/>
        </pc:sldMkLst>
      </pc:sldChg>
      <pc:sldChg chg="modSp add del mod modClrScheme chgLayout">
        <pc:chgData name="Aurelien Domont" userId="6da7715ce44349b3" providerId="LiveId" clId="{AAE0FBE7-AA20-4E55-97D8-514A8B628A4B}" dt="2024-03-18T04:25:19" v="8330" actId="47"/>
        <pc:sldMkLst>
          <pc:docMk/>
          <pc:sldMk cId="2922322682" sldId="3439"/>
        </pc:sldMkLst>
      </pc:sldChg>
      <pc:sldChg chg="modSp add del mod modClrScheme chgLayout">
        <pc:chgData name="Aurelien Domont" userId="6da7715ce44349b3" providerId="LiveId" clId="{AAE0FBE7-AA20-4E55-97D8-514A8B628A4B}" dt="2024-03-18T04:27:39.930" v="8338" actId="47"/>
        <pc:sldMkLst>
          <pc:docMk/>
          <pc:sldMk cId="442868024" sldId="3440"/>
        </pc:sldMkLst>
      </pc:sldChg>
      <pc:sldChg chg="modSp add del mod ord chgLayout modNotes">
        <pc:chgData name="Aurelien Domont" userId="6da7715ce44349b3" providerId="LiveId" clId="{AAE0FBE7-AA20-4E55-97D8-514A8B628A4B}" dt="2024-03-18T04:58:47.714" v="19373" actId="790"/>
        <pc:sldMkLst>
          <pc:docMk/>
          <pc:sldMk cId="3773524025" sldId="3441"/>
        </pc:sldMkLst>
      </pc:sldChg>
      <pc:sldChg chg="new del">
        <pc:chgData name="Aurelien Domont" userId="6da7715ce44349b3" providerId="LiveId" clId="{AAE0FBE7-AA20-4E55-97D8-514A8B628A4B}" dt="2024-03-18T04:52:18.090" v="14515" actId="47"/>
        <pc:sldMkLst>
          <pc:docMk/>
          <pc:sldMk cId="1849183887" sldId="3442"/>
        </pc:sldMkLst>
      </pc:sldChg>
      <pc:sldChg chg="modSp add del mod">
        <pc:chgData name="Aurelien Domont" userId="6da7715ce44349b3" providerId="LiveId" clId="{AAE0FBE7-AA20-4E55-97D8-514A8B628A4B}" dt="2024-03-18T03:09:38.247" v="6602" actId="47"/>
        <pc:sldMkLst>
          <pc:docMk/>
          <pc:sldMk cId="2761651000" sldId="3443"/>
        </pc:sldMkLst>
      </pc:sldChg>
      <pc:sldChg chg="addSp modSp add mod ord modNotes">
        <pc:chgData name="Aurelien Domont" userId="6da7715ce44349b3" providerId="LiveId" clId="{AAE0FBE7-AA20-4E55-97D8-514A8B628A4B}" dt="2024-03-18T04:58:47.717" v="19375" actId="790"/>
        <pc:sldMkLst>
          <pc:docMk/>
          <pc:sldMk cId="113069163" sldId="3444"/>
        </pc:sldMkLst>
      </pc:sldChg>
      <pc:sldChg chg="addSp modSp add mod">
        <pc:chgData name="Aurelien Domont" userId="6da7715ce44349b3" providerId="LiveId" clId="{AAE0FBE7-AA20-4E55-97D8-514A8B628A4B}" dt="2024-03-18T04:58:39.144" v="14676" actId="790"/>
        <pc:sldMkLst>
          <pc:docMk/>
          <pc:sldMk cId="3998409621" sldId="3445"/>
        </pc:sldMkLst>
      </pc:sldChg>
      <pc:sldChg chg="addSp delSp modSp add mod modNotes">
        <pc:chgData name="Aurelien Domont" userId="6da7715ce44349b3" providerId="LiveId" clId="{AAE0FBE7-AA20-4E55-97D8-514A8B628A4B}" dt="2024-03-18T04:58:47.723" v="19379" actId="790"/>
        <pc:sldMkLst>
          <pc:docMk/>
          <pc:sldMk cId="67731637" sldId="3446"/>
        </pc:sldMkLst>
      </pc:sldChg>
      <pc:sldChg chg="modSp add mod modNotes">
        <pc:chgData name="Aurelien Domont" userId="6da7715ce44349b3" providerId="LiveId" clId="{AAE0FBE7-AA20-4E55-97D8-514A8B628A4B}" dt="2024-03-18T04:58:47.751" v="19397" actId="790"/>
        <pc:sldMkLst>
          <pc:docMk/>
          <pc:sldMk cId="3463979820" sldId="3447"/>
        </pc:sldMkLst>
      </pc:sldChg>
      <pc:sldChg chg="modSp add mod modNotes">
        <pc:chgData name="Aurelien Domont" userId="6da7715ce44349b3" providerId="LiveId" clId="{AAE0FBE7-AA20-4E55-97D8-514A8B628A4B}" dt="2024-03-18T04:58:47.783" v="19419" actId="790"/>
        <pc:sldMkLst>
          <pc:docMk/>
          <pc:sldMk cId="1978459321" sldId="3448"/>
        </pc:sldMkLst>
      </pc:sldChg>
      <pc:sldChg chg="modSp add mod modNotes">
        <pc:chgData name="Aurelien Domont" userId="6da7715ce44349b3" providerId="LiveId" clId="{AAE0FBE7-AA20-4E55-97D8-514A8B628A4B}" dt="2024-03-18T04:58:47.786" v="19421" actId="790"/>
        <pc:sldMkLst>
          <pc:docMk/>
          <pc:sldMk cId="4652602" sldId="3449"/>
        </pc:sldMkLst>
      </pc:sldChg>
      <pc:sldChg chg="modSp add mod modNotes">
        <pc:chgData name="Aurelien Domont" userId="6da7715ce44349b3" providerId="LiveId" clId="{AAE0FBE7-AA20-4E55-97D8-514A8B628A4B}" dt="2024-03-18T04:58:47.821" v="19443" actId="790"/>
        <pc:sldMkLst>
          <pc:docMk/>
          <pc:sldMk cId="3774540807" sldId="3450"/>
        </pc:sldMkLst>
      </pc:sldChg>
      <pc:sldChg chg="modSp add mod modNotes">
        <pc:chgData name="Aurelien Domont" userId="6da7715ce44349b3" providerId="LiveId" clId="{AAE0FBE7-AA20-4E55-97D8-514A8B628A4B}" dt="2024-03-18T04:58:47.730" v="19383" actId="790"/>
        <pc:sldMkLst>
          <pc:docMk/>
          <pc:sldMk cId="4192691523" sldId="3451"/>
        </pc:sldMkLst>
      </pc:sldChg>
      <pc:sldChg chg="addSp delSp modSp add mod modNotes">
        <pc:chgData name="Aurelien Domont" userId="6da7715ce44349b3" providerId="LiveId" clId="{AAE0FBE7-AA20-4E55-97D8-514A8B628A4B}" dt="2024-03-18T04:58:47.726" v="19381" actId="790"/>
        <pc:sldMkLst>
          <pc:docMk/>
          <pc:sldMk cId="3760158647" sldId="3452"/>
        </pc:sldMkLst>
      </pc:sldChg>
      <pc:sldChg chg="addSp delSp modSp add mod modNotes">
        <pc:chgData name="Aurelien Domont" userId="6da7715ce44349b3" providerId="LiveId" clId="{AAE0FBE7-AA20-4E55-97D8-514A8B628A4B}" dt="2024-03-18T04:58:47.742" v="19391" actId="790"/>
        <pc:sldMkLst>
          <pc:docMk/>
          <pc:sldMk cId="2571234583" sldId="3453"/>
        </pc:sldMkLst>
      </pc:sldChg>
      <pc:sldChg chg="addSp delSp modSp add mod modNotes">
        <pc:chgData name="Aurelien Domont" userId="6da7715ce44349b3" providerId="LiveId" clId="{AAE0FBE7-AA20-4E55-97D8-514A8B628A4B}" dt="2024-03-18T04:58:47.772" v="19411" actId="790"/>
        <pc:sldMkLst>
          <pc:docMk/>
          <pc:sldMk cId="3656247457" sldId="3454"/>
        </pc:sldMkLst>
      </pc:sldChg>
      <pc:sldChg chg="addSp delSp modSp add mod modNotes">
        <pc:chgData name="Aurelien Domont" userId="6da7715ce44349b3" providerId="LiveId" clId="{AAE0FBE7-AA20-4E55-97D8-514A8B628A4B}" dt="2024-03-18T04:58:47.796" v="19427" actId="790"/>
        <pc:sldMkLst>
          <pc:docMk/>
          <pc:sldMk cId="1191691317" sldId="3455"/>
        </pc:sldMkLst>
      </pc:sldChg>
      <pc:sldChg chg="modSp add del mod">
        <pc:chgData name="Aurelien Domont" userId="6da7715ce44349b3" providerId="LiveId" clId="{AAE0FBE7-AA20-4E55-97D8-514A8B628A4B}" dt="2024-03-18T04:03:34.874" v="8064" actId="47"/>
        <pc:sldMkLst>
          <pc:docMk/>
          <pc:sldMk cId="1196540487" sldId="3456"/>
        </pc:sldMkLst>
      </pc:sldChg>
      <pc:sldChg chg="addSp delSp modSp add del mod">
        <pc:chgData name="Aurelien Domont" userId="6da7715ce44349b3" providerId="LiveId" clId="{AAE0FBE7-AA20-4E55-97D8-514A8B628A4B}" dt="2024-03-18T05:10:41.749" v="19723" actId="47"/>
        <pc:sldMkLst>
          <pc:docMk/>
          <pc:sldMk cId="141320594" sldId="3457"/>
        </pc:sldMkLst>
      </pc:sldChg>
      <pc:sldChg chg="modSp add mod modNotes">
        <pc:chgData name="Aurelien Domont" userId="6da7715ce44349b3" providerId="LiveId" clId="{AAE0FBE7-AA20-4E55-97D8-514A8B628A4B}" dt="2024-03-18T04:58:47.827" v="19447" actId="790"/>
        <pc:sldMkLst>
          <pc:docMk/>
          <pc:sldMk cId="3346958993" sldId="3458"/>
        </pc:sldMkLst>
      </pc:sldChg>
      <pc:sldChg chg="modSp add mod modNotes">
        <pc:chgData name="Aurelien Domont" userId="6da7715ce44349b3" providerId="LiveId" clId="{AAE0FBE7-AA20-4E55-97D8-514A8B628A4B}" dt="2024-03-18T04:58:47.888" v="19487" actId="790"/>
        <pc:sldMkLst>
          <pc:docMk/>
          <pc:sldMk cId="628751214" sldId="3459"/>
        </pc:sldMkLst>
      </pc:sldChg>
      <pc:sldChg chg="addSp delSp modSp add mod modNotes">
        <pc:chgData name="Aurelien Domont" userId="6da7715ce44349b3" providerId="LiveId" clId="{AAE0FBE7-AA20-4E55-97D8-514A8B628A4B}" dt="2024-03-18T04:58:47.830" v="19449" actId="790"/>
        <pc:sldMkLst>
          <pc:docMk/>
          <pc:sldMk cId="437277978" sldId="3460"/>
        </pc:sldMkLst>
      </pc:sldChg>
      <pc:sldChg chg="addSp delSp modSp add mod modNotes">
        <pc:chgData name="Aurelien Domont" userId="6da7715ce44349b3" providerId="LiveId" clId="{AAE0FBE7-AA20-4E55-97D8-514A8B628A4B}" dt="2024-03-18T04:58:47.833" v="19451" actId="790"/>
        <pc:sldMkLst>
          <pc:docMk/>
          <pc:sldMk cId="486624443" sldId="3461"/>
        </pc:sldMkLst>
      </pc:sldChg>
      <pc:sldChg chg="addSp delSp modSp add mod modNotes">
        <pc:chgData name="Aurelien Domont" userId="6da7715ce44349b3" providerId="LiveId" clId="{AAE0FBE7-AA20-4E55-97D8-514A8B628A4B}" dt="2024-03-18T04:58:47.842" v="19457" actId="790"/>
        <pc:sldMkLst>
          <pc:docMk/>
          <pc:sldMk cId="2078770740" sldId="3462"/>
        </pc:sldMkLst>
      </pc:sldChg>
      <pc:sldChg chg="addSp delSp modSp add mod modNotes">
        <pc:chgData name="Aurelien Domont" userId="6da7715ce44349b3" providerId="LiveId" clId="{AAE0FBE7-AA20-4E55-97D8-514A8B628A4B}" dt="2024-03-18T04:58:47.876" v="19479" actId="790"/>
        <pc:sldMkLst>
          <pc:docMk/>
          <pc:sldMk cId="983947282" sldId="3463"/>
        </pc:sldMkLst>
      </pc:sldChg>
      <pc:sldChg chg="addSp delSp modSp add mod modNotes">
        <pc:chgData name="Aurelien Domont" userId="6da7715ce44349b3" providerId="LiveId" clId="{AAE0FBE7-AA20-4E55-97D8-514A8B628A4B}" dt="2024-03-18T04:58:47.895" v="19491" actId="790"/>
        <pc:sldMkLst>
          <pc:docMk/>
          <pc:sldMk cId="2145248979" sldId="3464"/>
        </pc:sldMkLst>
      </pc:sldChg>
      <pc:sldChg chg="modSp add del mod">
        <pc:chgData name="Aurelien Domont" userId="6da7715ce44349b3" providerId="LiveId" clId="{AAE0FBE7-AA20-4E55-97D8-514A8B628A4B}" dt="2024-03-18T04:03:53.300" v="8068" actId="47"/>
        <pc:sldMkLst>
          <pc:docMk/>
          <pc:sldMk cId="459407334" sldId="3465"/>
        </pc:sldMkLst>
      </pc:sldChg>
      <pc:sldChg chg="modSp add mod">
        <pc:chgData name="Aurelien Domont" userId="6da7715ce44349b3" providerId="LiveId" clId="{AAE0FBE7-AA20-4E55-97D8-514A8B628A4B}" dt="2024-03-18T04:58:40.480" v="15423" actId="790"/>
        <pc:sldMkLst>
          <pc:docMk/>
          <pc:sldMk cId="1251451578" sldId="3466"/>
        </pc:sldMkLst>
      </pc:sldChg>
      <pc:sldChg chg="modSp add mod">
        <pc:chgData name="Aurelien Domont" userId="6da7715ce44349b3" providerId="LiveId" clId="{AAE0FBE7-AA20-4E55-97D8-514A8B628A4B}" dt="2024-03-18T04:58:42.591" v="16744" actId="790"/>
        <pc:sldMkLst>
          <pc:docMk/>
          <pc:sldMk cId="3646269381" sldId="3467"/>
        </pc:sldMkLst>
      </pc:sldChg>
      <pc:sldChg chg="modSp add mod">
        <pc:chgData name="Aurelien Domont" userId="6da7715ce44349b3" providerId="LiveId" clId="{AAE0FBE7-AA20-4E55-97D8-514A8B628A4B}" dt="2024-03-18T04:58:42.914" v="16924" actId="790"/>
        <pc:sldMkLst>
          <pc:docMk/>
          <pc:sldMk cId="1367175853" sldId="3468"/>
        </pc:sldMkLst>
      </pc:sldChg>
      <pc:sldChg chg="modSp add mod">
        <pc:chgData name="Aurelien Domont" userId="6da7715ce44349b3" providerId="LiveId" clId="{AAE0FBE7-AA20-4E55-97D8-514A8B628A4B}" dt="2024-03-18T04:58:43.320" v="17214" actId="790"/>
        <pc:sldMkLst>
          <pc:docMk/>
          <pc:sldMk cId="2500618620" sldId="3469"/>
        </pc:sldMkLst>
      </pc:sldChg>
      <pc:sldChg chg="modSp add mod">
        <pc:chgData name="Aurelien Domont" userId="6da7715ce44349b3" providerId="LiveId" clId="{AAE0FBE7-AA20-4E55-97D8-514A8B628A4B}" dt="2024-03-18T04:58:43.767" v="17418" actId="790"/>
        <pc:sldMkLst>
          <pc:docMk/>
          <pc:sldMk cId="1399193398" sldId="3470"/>
        </pc:sldMkLst>
      </pc:sldChg>
      <pc:sldChg chg="modSp add mod">
        <pc:chgData name="Aurelien Domont" userId="6da7715ce44349b3" providerId="LiveId" clId="{AAE0FBE7-AA20-4E55-97D8-514A8B628A4B}" dt="2024-03-18T04:58:44.015" v="17532" actId="790"/>
        <pc:sldMkLst>
          <pc:docMk/>
          <pc:sldMk cId="778831887" sldId="3471"/>
        </pc:sldMkLst>
      </pc:sldChg>
      <pc:sldChg chg="modSp add mod">
        <pc:chgData name="Aurelien Domont" userId="6da7715ce44349b3" providerId="LiveId" clId="{AAE0FBE7-AA20-4E55-97D8-514A8B628A4B}" dt="2024-03-18T04:58:44.121" v="17575" actId="790"/>
        <pc:sldMkLst>
          <pc:docMk/>
          <pc:sldMk cId="1488711174" sldId="3472"/>
        </pc:sldMkLst>
      </pc:sldChg>
      <pc:sldChg chg="modSp add mod modNotes">
        <pc:chgData name="Aurelien Domont" userId="6da7715ce44349b3" providerId="LiveId" clId="{AAE0FBE7-AA20-4E55-97D8-514A8B628A4B}" dt="2024-03-18T04:58:47.962" v="19535" actId="790"/>
        <pc:sldMkLst>
          <pc:docMk/>
          <pc:sldMk cId="1354426385" sldId="3473"/>
        </pc:sldMkLst>
      </pc:sldChg>
      <pc:sldChg chg="modSp add mod modNotes">
        <pc:chgData name="Aurelien Domont" userId="6da7715ce44349b3" providerId="LiveId" clId="{AAE0FBE7-AA20-4E55-97D8-514A8B628A4B}" dt="2024-03-18T04:58:47.965" v="19537" actId="790"/>
        <pc:sldMkLst>
          <pc:docMk/>
          <pc:sldMk cId="4052025024" sldId="3474"/>
        </pc:sldMkLst>
      </pc:sldChg>
      <pc:sldChg chg="modSp add mod modNotes">
        <pc:chgData name="Aurelien Domont" userId="6da7715ce44349b3" providerId="LiveId" clId="{AAE0FBE7-AA20-4E55-97D8-514A8B628A4B}" dt="2024-03-18T04:58:47.968" v="19539" actId="790"/>
        <pc:sldMkLst>
          <pc:docMk/>
          <pc:sldMk cId="3541519546" sldId="3475"/>
        </pc:sldMkLst>
      </pc:sldChg>
      <pc:sldChg chg="modSp add mod modNotes">
        <pc:chgData name="Aurelien Domont" userId="6da7715ce44349b3" providerId="LiveId" clId="{AAE0FBE7-AA20-4E55-97D8-514A8B628A4B}" dt="2024-03-18T04:58:47.971" v="19541" actId="790"/>
        <pc:sldMkLst>
          <pc:docMk/>
          <pc:sldMk cId="741557853" sldId="3476"/>
        </pc:sldMkLst>
      </pc:sldChg>
      <pc:sldChg chg="modSp add mod modNotes">
        <pc:chgData name="Aurelien Domont" userId="6da7715ce44349b3" providerId="LiveId" clId="{AAE0FBE7-AA20-4E55-97D8-514A8B628A4B}" dt="2024-03-18T04:58:47.974" v="19543" actId="790"/>
        <pc:sldMkLst>
          <pc:docMk/>
          <pc:sldMk cId="4129058882" sldId="3477"/>
        </pc:sldMkLst>
      </pc:sldChg>
      <pc:sldChg chg="modSp add mod modNotes">
        <pc:chgData name="Aurelien Domont" userId="6da7715ce44349b3" providerId="LiveId" clId="{AAE0FBE7-AA20-4E55-97D8-514A8B628A4B}" dt="2024-03-18T04:58:47.977" v="19545" actId="790"/>
        <pc:sldMkLst>
          <pc:docMk/>
          <pc:sldMk cId="3924064267" sldId="3478"/>
        </pc:sldMkLst>
      </pc:sldChg>
      <pc:sldChg chg="modSp add mod">
        <pc:chgData name="Aurelien Domont" userId="6da7715ce44349b3" providerId="LiveId" clId="{AAE0FBE7-AA20-4E55-97D8-514A8B628A4B}" dt="2024-03-18T04:58:44.461" v="17759" actId="790"/>
        <pc:sldMkLst>
          <pc:docMk/>
          <pc:sldMk cId="715506713" sldId="3479"/>
        </pc:sldMkLst>
      </pc:sldChg>
      <pc:sldChg chg="modSp add mod modNotes">
        <pc:chgData name="Aurelien Domont" userId="6da7715ce44349b3" providerId="LiveId" clId="{AAE0FBE7-AA20-4E55-97D8-514A8B628A4B}" dt="2024-03-18T04:58:47.983" v="19549" actId="790"/>
        <pc:sldMkLst>
          <pc:docMk/>
          <pc:sldMk cId="1385606246" sldId="3480"/>
        </pc:sldMkLst>
      </pc:sldChg>
      <pc:sldChg chg="modSp add mod modNotes">
        <pc:chgData name="Aurelien Domont" userId="6da7715ce44349b3" providerId="LiveId" clId="{AAE0FBE7-AA20-4E55-97D8-514A8B628A4B}" dt="2024-03-18T04:58:47.986" v="19551" actId="790"/>
        <pc:sldMkLst>
          <pc:docMk/>
          <pc:sldMk cId="3477460814" sldId="3481"/>
        </pc:sldMkLst>
      </pc:sldChg>
      <pc:sldChg chg="modSp add mod modNotes">
        <pc:chgData name="Aurelien Domont" userId="6da7715ce44349b3" providerId="LiveId" clId="{AAE0FBE7-AA20-4E55-97D8-514A8B628A4B}" dt="2024-03-18T04:58:47.989" v="19553" actId="790"/>
        <pc:sldMkLst>
          <pc:docMk/>
          <pc:sldMk cId="408447064" sldId="3482"/>
        </pc:sldMkLst>
      </pc:sldChg>
      <pc:sldChg chg="modSp add mod modNotes">
        <pc:chgData name="Aurelien Domont" userId="6da7715ce44349b3" providerId="LiveId" clId="{AAE0FBE7-AA20-4E55-97D8-514A8B628A4B}" dt="2024-03-18T04:58:47.992" v="19555" actId="790"/>
        <pc:sldMkLst>
          <pc:docMk/>
          <pc:sldMk cId="1455156246" sldId="3483"/>
        </pc:sldMkLst>
      </pc:sldChg>
      <pc:sldChg chg="modSp add mod modNotes">
        <pc:chgData name="Aurelien Domont" userId="6da7715ce44349b3" providerId="LiveId" clId="{AAE0FBE7-AA20-4E55-97D8-514A8B628A4B}" dt="2024-03-18T04:58:47.995" v="19557" actId="790"/>
        <pc:sldMkLst>
          <pc:docMk/>
          <pc:sldMk cId="2428159125" sldId="3484"/>
        </pc:sldMkLst>
      </pc:sldChg>
      <pc:sldChg chg="modSp add mod modNotes">
        <pc:chgData name="Aurelien Domont" userId="6da7715ce44349b3" providerId="LiveId" clId="{AAE0FBE7-AA20-4E55-97D8-514A8B628A4B}" dt="2024-03-18T04:58:47.998" v="19559" actId="790"/>
        <pc:sldMkLst>
          <pc:docMk/>
          <pc:sldMk cId="849316890" sldId="3485"/>
        </pc:sldMkLst>
      </pc:sldChg>
      <pc:sldChg chg="modSp add mod">
        <pc:chgData name="Aurelien Domont" userId="6da7715ce44349b3" providerId="LiveId" clId="{AAE0FBE7-AA20-4E55-97D8-514A8B628A4B}" dt="2024-03-18T04:58:44.757" v="17904" actId="790"/>
        <pc:sldMkLst>
          <pc:docMk/>
          <pc:sldMk cId="705257443" sldId="3486"/>
        </pc:sldMkLst>
      </pc:sldChg>
      <pc:sldChg chg="modSp add del mod">
        <pc:chgData name="Aurelien Domont" userId="6da7715ce44349b3" providerId="LiveId" clId="{AAE0FBE7-AA20-4E55-97D8-514A8B628A4B}" dt="2024-03-18T04:22:06.121" v="8318" actId="47"/>
        <pc:sldMkLst>
          <pc:docMk/>
          <pc:sldMk cId="2455001498" sldId="3486"/>
        </pc:sldMkLst>
      </pc:sldChg>
      <pc:sldChg chg="modSp add mod">
        <pc:chgData name="Aurelien Domont" userId="6da7715ce44349b3" providerId="LiveId" clId="{AAE0FBE7-AA20-4E55-97D8-514A8B628A4B}" dt="2024-03-18T04:58:45.163" v="18124" actId="790"/>
        <pc:sldMkLst>
          <pc:docMk/>
          <pc:sldMk cId="2330845766" sldId="3487"/>
        </pc:sldMkLst>
      </pc:sldChg>
      <pc:sldChg chg="modSp add mod">
        <pc:chgData name="Aurelien Domont" userId="6da7715ce44349b3" providerId="LiveId" clId="{AAE0FBE7-AA20-4E55-97D8-514A8B628A4B}" dt="2024-03-18T04:58:45.562" v="18344" actId="790"/>
        <pc:sldMkLst>
          <pc:docMk/>
          <pc:sldMk cId="663570863" sldId="3488"/>
        </pc:sldMkLst>
      </pc:sldChg>
      <pc:sldChg chg="modSp add mod">
        <pc:chgData name="Aurelien Domont" userId="6da7715ce44349b3" providerId="LiveId" clId="{AAE0FBE7-AA20-4E55-97D8-514A8B628A4B}" dt="2024-03-18T04:58:45.182" v="18136" actId="790"/>
        <pc:sldMkLst>
          <pc:docMk/>
          <pc:sldMk cId="4065487530" sldId="3489"/>
        </pc:sldMkLst>
      </pc:sldChg>
      <pc:sldChg chg="modSp add mod">
        <pc:chgData name="Aurelien Domont" userId="6da7715ce44349b3" providerId="LiveId" clId="{AAE0FBE7-AA20-4E55-97D8-514A8B628A4B}" dt="2024-03-18T04:58:45.217" v="18157" actId="790"/>
        <pc:sldMkLst>
          <pc:docMk/>
          <pc:sldMk cId="4251997199" sldId="3490"/>
        </pc:sldMkLst>
      </pc:sldChg>
      <pc:sldChg chg="modSp add mod">
        <pc:chgData name="Aurelien Domont" userId="6da7715ce44349b3" providerId="LiveId" clId="{AAE0FBE7-AA20-4E55-97D8-514A8B628A4B}" dt="2024-03-18T04:58:45.254" v="18179" actId="790"/>
        <pc:sldMkLst>
          <pc:docMk/>
          <pc:sldMk cId="3262370784" sldId="3491"/>
        </pc:sldMkLst>
      </pc:sldChg>
      <pc:sldChg chg="modSp add mod">
        <pc:chgData name="Aurelien Domont" userId="6da7715ce44349b3" providerId="LiveId" clId="{AAE0FBE7-AA20-4E55-97D8-514A8B628A4B}" dt="2024-03-18T04:58:45.292" v="18202" actId="790"/>
        <pc:sldMkLst>
          <pc:docMk/>
          <pc:sldMk cId="2233099270" sldId="3492"/>
        </pc:sldMkLst>
      </pc:sldChg>
      <pc:sldChg chg="modSp add mod">
        <pc:chgData name="Aurelien Domont" userId="6da7715ce44349b3" providerId="LiveId" clId="{AAE0FBE7-AA20-4E55-97D8-514A8B628A4B}" dt="2024-03-18T04:58:45.370" v="18250" actId="790"/>
        <pc:sldMkLst>
          <pc:docMk/>
          <pc:sldMk cId="1426273628" sldId="3493"/>
        </pc:sldMkLst>
      </pc:sldChg>
      <pc:sldChg chg="modSp add mod">
        <pc:chgData name="Aurelien Domont" userId="6da7715ce44349b3" providerId="LiveId" clId="{AAE0FBE7-AA20-4E55-97D8-514A8B628A4B}" dt="2024-03-18T04:58:45.407" v="18273" actId="790"/>
        <pc:sldMkLst>
          <pc:docMk/>
          <pc:sldMk cId="1361316793" sldId="3494"/>
        </pc:sldMkLst>
      </pc:sldChg>
      <pc:sldChg chg="modSp add mod">
        <pc:chgData name="Aurelien Domont" userId="6da7715ce44349b3" providerId="LiveId" clId="{AAE0FBE7-AA20-4E55-97D8-514A8B628A4B}" dt="2024-03-18T04:58:45.461" v="18306" actId="790"/>
        <pc:sldMkLst>
          <pc:docMk/>
          <pc:sldMk cId="874198045" sldId="3495"/>
        </pc:sldMkLst>
      </pc:sldChg>
      <pc:sldChg chg="modSp add del mod">
        <pc:chgData name="Aurelien Domont" userId="6da7715ce44349b3" providerId="LiveId" clId="{AAE0FBE7-AA20-4E55-97D8-514A8B628A4B}" dt="2024-03-18T04:36:50.480" v="13972" actId="47"/>
        <pc:sldMkLst>
          <pc:docMk/>
          <pc:sldMk cId="720635453" sldId="3496"/>
        </pc:sldMkLst>
      </pc:sldChg>
      <pc:sldChg chg="addSp delSp modSp add mod">
        <pc:chgData name="Aurelien Domont" userId="6da7715ce44349b3" providerId="LiveId" clId="{AAE0FBE7-AA20-4E55-97D8-514A8B628A4B}" dt="2024-03-18T04:58:45.596" v="18358" actId="139"/>
        <pc:sldMkLst>
          <pc:docMk/>
          <pc:sldMk cId="565788836" sldId="3497"/>
        </pc:sldMkLst>
      </pc:sldChg>
      <pc:sldChg chg="modSp add mod">
        <pc:chgData name="Aurelien Domont" userId="6da7715ce44349b3" providerId="LiveId" clId="{AAE0FBE7-AA20-4E55-97D8-514A8B628A4B}" dt="2024-03-18T04:58:45.691" v="18396" actId="790"/>
        <pc:sldMkLst>
          <pc:docMk/>
          <pc:sldMk cId="3912942718" sldId="3498"/>
        </pc:sldMkLst>
      </pc:sldChg>
      <pc:sldChg chg="modSp add mod">
        <pc:chgData name="Aurelien Domont" userId="6da7715ce44349b3" providerId="LiveId" clId="{AAE0FBE7-AA20-4E55-97D8-514A8B628A4B}" dt="2024-03-18T04:58:45.942" v="18508" actId="790"/>
        <pc:sldMkLst>
          <pc:docMk/>
          <pc:sldMk cId="797079967" sldId="3499"/>
        </pc:sldMkLst>
      </pc:sldChg>
      <pc:sldChg chg="modSp add mod">
        <pc:chgData name="Aurelien Domont" userId="6da7715ce44349b3" providerId="LiveId" clId="{AAE0FBE7-AA20-4E55-97D8-514A8B628A4B}" dt="2024-03-18T04:58:46.193" v="18620" actId="790"/>
        <pc:sldMkLst>
          <pc:docMk/>
          <pc:sldMk cId="198427522" sldId="3500"/>
        </pc:sldMkLst>
      </pc:sldChg>
      <pc:sldChg chg="modSp add mod">
        <pc:chgData name="Aurelien Domont" userId="6da7715ce44349b3" providerId="LiveId" clId="{AAE0FBE7-AA20-4E55-97D8-514A8B628A4B}" dt="2024-03-18T04:58:46.494" v="18757" actId="790"/>
        <pc:sldMkLst>
          <pc:docMk/>
          <pc:sldMk cId="3863606551" sldId="3501"/>
        </pc:sldMkLst>
      </pc:sldChg>
      <pc:sldChg chg="modSp add mod ord">
        <pc:chgData name="Aurelien Domont" userId="6da7715ce44349b3" providerId="LiveId" clId="{AAE0FBE7-AA20-4E55-97D8-514A8B628A4B}" dt="2024-03-18T04:58:46.763" v="18889" actId="790"/>
        <pc:sldMkLst>
          <pc:docMk/>
          <pc:sldMk cId="2167950069" sldId="3502"/>
        </pc:sldMkLst>
      </pc:sldChg>
      <pc:sldChg chg="modSp add mod">
        <pc:chgData name="Aurelien Domont" userId="6da7715ce44349b3" providerId="LiveId" clId="{AAE0FBE7-AA20-4E55-97D8-514A8B628A4B}" dt="2024-03-18T04:58:46.813" v="18915" actId="790"/>
        <pc:sldMkLst>
          <pc:docMk/>
          <pc:sldMk cId="2889720471" sldId="3503"/>
        </pc:sldMkLst>
      </pc:sldChg>
      <pc:sldChg chg="modSp add mod modNotes">
        <pc:chgData name="Aurelien Domont" userId="6da7715ce44349b3" providerId="LiveId" clId="{AAE0FBE7-AA20-4E55-97D8-514A8B628A4B}" dt="2024-03-18T04:58:48.007" v="19565" actId="790"/>
        <pc:sldMkLst>
          <pc:docMk/>
          <pc:sldMk cId="563128273" sldId="3504"/>
        </pc:sldMkLst>
      </pc:sldChg>
      <pc:sldChg chg="modSp add mod">
        <pc:chgData name="Aurelien Domont" userId="6da7715ce44349b3" providerId="LiveId" clId="{AAE0FBE7-AA20-4E55-97D8-514A8B628A4B}" dt="2024-03-18T04:58:46.957" v="18980" actId="790"/>
        <pc:sldMkLst>
          <pc:docMk/>
          <pc:sldMk cId="1584606087" sldId="3505"/>
        </pc:sldMkLst>
      </pc:sldChg>
      <pc:sldChg chg="addSp delSp modSp add mod modNotes">
        <pc:chgData name="Aurelien Domont" userId="6da7715ce44349b3" providerId="LiveId" clId="{AAE0FBE7-AA20-4E55-97D8-514A8B628A4B}" dt="2024-03-18T04:58:48.014" v="19569" actId="790"/>
        <pc:sldMkLst>
          <pc:docMk/>
          <pc:sldMk cId="765196883" sldId="3506"/>
        </pc:sldMkLst>
      </pc:sldChg>
      <pc:sldChg chg="addSp delSp modSp add mod modNotes">
        <pc:chgData name="Aurelien Domont" userId="6da7715ce44349b3" providerId="LiveId" clId="{AAE0FBE7-AA20-4E55-97D8-514A8B628A4B}" dt="2024-03-18T04:58:48.016" v="19571" actId="790"/>
        <pc:sldMkLst>
          <pc:docMk/>
          <pc:sldMk cId="1594824861" sldId="3507"/>
        </pc:sldMkLst>
      </pc:sldChg>
      <pc:sldChg chg="modSp add mod">
        <pc:chgData name="Aurelien Domont" userId="6da7715ce44349b3" providerId="LiveId" clId="{AAE0FBE7-AA20-4E55-97D8-514A8B628A4B}" dt="2024-03-18T04:58:47.006" v="19006" actId="790"/>
        <pc:sldMkLst>
          <pc:docMk/>
          <pc:sldMk cId="1665553654" sldId="3508"/>
        </pc:sldMkLst>
      </pc:sldChg>
      <pc:sldChg chg="modSp add mod">
        <pc:chgData name="Aurelien Domont" userId="6da7715ce44349b3" providerId="LiveId" clId="{AAE0FBE7-AA20-4E55-97D8-514A8B628A4B}" dt="2024-03-18T04:58:47.033" v="19021" actId="790"/>
        <pc:sldMkLst>
          <pc:docMk/>
          <pc:sldMk cId="164330158" sldId="3509"/>
        </pc:sldMkLst>
      </pc:sldChg>
      <pc:sldChg chg="modSp add mod modNotes">
        <pc:chgData name="Aurelien Domont" userId="6da7715ce44349b3" providerId="LiveId" clId="{AAE0FBE7-AA20-4E55-97D8-514A8B628A4B}" dt="2024-03-18T04:58:48.019" v="19573" actId="790"/>
        <pc:sldMkLst>
          <pc:docMk/>
          <pc:sldMk cId="2236941952" sldId="3510"/>
        </pc:sldMkLst>
      </pc:sldChg>
      <pc:sldChg chg="modSp add mod modNotes">
        <pc:chgData name="Aurelien Domont" userId="6da7715ce44349b3" providerId="LiveId" clId="{AAE0FBE7-AA20-4E55-97D8-514A8B628A4B}" dt="2024-03-18T04:58:48.023" v="19575" actId="790"/>
        <pc:sldMkLst>
          <pc:docMk/>
          <pc:sldMk cId="2299628441" sldId="3511"/>
        </pc:sldMkLst>
      </pc:sldChg>
      <pc:sldChg chg="add">
        <pc:chgData name="Aurelien Domont" userId="6da7715ce44349b3" providerId="LiveId" clId="{AAE0FBE7-AA20-4E55-97D8-514A8B628A4B}" dt="2024-03-19T03:28:48.820" v="19724"/>
        <pc:sldMkLst>
          <pc:docMk/>
          <pc:sldMk cId="2382752308" sldId="3512"/>
        </pc:sldMkLst>
      </pc:sldChg>
      <pc:sldChg chg="add">
        <pc:chgData name="Aurelien Domont" userId="6da7715ce44349b3" providerId="LiveId" clId="{AAE0FBE7-AA20-4E55-97D8-514A8B628A4B}" dt="2024-03-19T03:28:48.820" v="19724"/>
        <pc:sldMkLst>
          <pc:docMk/>
          <pc:sldMk cId="1415243588" sldId="3513"/>
        </pc:sldMkLst>
      </pc:sldChg>
      <pc:sldMasterChg chg="modSp del mod delSldLayout modSldLayout">
        <pc:chgData name="Aurelien Domont" userId="6da7715ce44349b3" providerId="LiveId" clId="{AAE0FBE7-AA20-4E55-97D8-514A8B628A4B}" dt="2024-03-18T05:03:22.434" v="19650" actId="2696"/>
        <pc:sldMasterMkLst>
          <pc:docMk/>
          <pc:sldMasterMk cId="3179465119" sldId="2147483921"/>
        </pc:sldMasterMkLst>
        <pc:sldLayoutChg chg="modSp del mod">
          <pc:chgData name="Aurelien Domont" userId="6da7715ce44349b3" providerId="LiveId" clId="{AAE0FBE7-AA20-4E55-97D8-514A8B628A4B}" dt="2024-03-18T05:03:22.371" v="19643" actId="2696"/>
          <pc:sldLayoutMkLst>
            <pc:docMk/>
            <pc:sldMasterMk cId="3179465119" sldId="2147483921"/>
            <pc:sldLayoutMk cId="2934720848" sldId="2147483922"/>
          </pc:sldLayoutMkLst>
        </pc:sldLayoutChg>
        <pc:sldLayoutChg chg="modSp del mod">
          <pc:chgData name="Aurelien Domont" userId="6da7715ce44349b3" providerId="LiveId" clId="{AAE0FBE7-AA20-4E55-97D8-514A8B628A4B}" dt="2024-03-18T05:03:22.371" v="19644" actId="2696"/>
          <pc:sldLayoutMkLst>
            <pc:docMk/>
            <pc:sldMasterMk cId="3179465119" sldId="2147483921"/>
            <pc:sldLayoutMk cId="3572258961" sldId="2147483923"/>
          </pc:sldLayoutMkLst>
        </pc:sldLayoutChg>
        <pc:sldLayoutChg chg="modSp del mod">
          <pc:chgData name="Aurelien Domont" userId="6da7715ce44349b3" providerId="LiveId" clId="{AAE0FBE7-AA20-4E55-97D8-514A8B628A4B}" dt="2024-03-18T05:03:22.387" v="19645" actId="2696"/>
          <pc:sldLayoutMkLst>
            <pc:docMk/>
            <pc:sldMasterMk cId="3179465119" sldId="2147483921"/>
            <pc:sldLayoutMk cId="1870162390" sldId="2147483924"/>
          </pc:sldLayoutMkLst>
        </pc:sldLayoutChg>
        <pc:sldLayoutChg chg="modSp del mod">
          <pc:chgData name="Aurelien Domont" userId="6da7715ce44349b3" providerId="LiveId" clId="{AAE0FBE7-AA20-4E55-97D8-514A8B628A4B}" dt="2024-03-18T05:03:22.396" v="19646" actId="2696"/>
          <pc:sldLayoutMkLst>
            <pc:docMk/>
            <pc:sldMasterMk cId="3179465119" sldId="2147483921"/>
            <pc:sldLayoutMk cId="2159049997" sldId="2147483925"/>
          </pc:sldLayoutMkLst>
        </pc:sldLayoutChg>
        <pc:sldLayoutChg chg="modSp del mod">
          <pc:chgData name="Aurelien Domont" userId="6da7715ce44349b3" providerId="LiveId" clId="{AAE0FBE7-AA20-4E55-97D8-514A8B628A4B}" dt="2024-03-18T05:03:22.403" v="19647" actId="2696"/>
          <pc:sldLayoutMkLst>
            <pc:docMk/>
            <pc:sldMasterMk cId="3179465119" sldId="2147483921"/>
            <pc:sldLayoutMk cId="1076721553" sldId="2147483926"/>
          </pc:sldLayoutMkLst>
        </pc:sldLayoutChg>
        <pc:sldLayoutChg chg="modSp del mod">
          <pc:chgData name="Aurelien Domont" userId="6da7715ce44349b3" providerId="LiveId" clId="{AAE0FBE7-AA20-4E55-97D8-514A8B628A4B}" dt="2024-03-18T05:03:22.403" v="19648" actId="2696"/>
          <pc:sldLayoutMkLst>
            <pc:docMk/>
            <pc:sldMasterMk cId="3179465119" sldId="2147483921"/>
            <pc:sldLayoutMk cId="4016885604" sldId="2147483927"/>
          </pc:sldLayoutMkLst>
        </pc:sldLayoutChg>
        <pc:sldLayoutChg chg="modSp del mod">
          <pc:chgData name="Aurelien Domont" userId="6da7715ce44349b3" providerId="LiveId" clId="{AAE0FBE7-AA20-4E55-97D8-514A8B628A4B}" dt="2024-03-18T05:03:22.418" v="19649" actId="2696"/>
          <pc:sldLayoutMkLst>
            <pc:docMk/>
            <pc:sldMasterMk cId="3179465119" sldId="2147483921"/>
            <pc:sldLayoutMk cId="139196320" sldId="2147483928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2.653" v="19659" actId="2696"/>
        <pc:sldMasterMkLst>
          <pc:docMk/>
          <pc:sldMasterMk cId="565845794" sldId="2147484001"/>
        </pc:sldMasterMkLst>
        <pc:sldLayoutChg chg="modSp del mod">
          <pc:chgData name="Aurelien Domont" userId="6da7715ce44349b3" providerId="LiveId" clId="{AAE0FBE7-AA20-4E55-97D8-514A8B628A4B}" dt="2024-03-18T05:03:22.597" v="19651" actId="2696"/>
          <pc:sldLayoutMkLst>
            <pc:docMk/>
            <pc:sldMasterMk cId="565845794" sldId="2147484001"/>
            <pc:sldLayoutMk cId="1194241241" sldId="2147484002"/>
          </pc:sldLayoutMkLst>
        </pc:sldLayoutChg>
        <pc:sldLayoutChg chg="modSp del mod">
          <pc:chgData name="Aurelien Domont" userId="6da7715ce44349b3" providerId="LiveId" clId="{AAE0FBE7-AA20-4E55-97D8-514A8B628A4B}" dt="2024-03-18T05:03:22.597" v="19652" actId="2696"/>
          <pc:sldLayoutMkLst>
            <pc:docMk/>
            <pc:sldMasterMk cId="565845794" sldId="2147484001"/>
            <pc:sldLayoutMk cId="2884796606" sldId="2147484003"/>
          </pc:sldLayoutMkLst>
        </pc:sldLayoutChg>
        <pc:sldLayoutChg chg="modSp del mod">
          <pc:chgData name="Aurelien Domont" userId="6da7715ce44349b3" providerId="LiveId" clId="{AAE0FBE7-AA20-4E55-97D8-514A8B628A4B}" dt="2024-03-18T05:03:22.606" v="19653" actId="2696"/>
          <pc:sldLayoutMkLst>
            <pc:docMk/>
            <pc:sldMasterMk cId="565845794" sldId="2147484001"/>
            <pc:sldLayoutMk cId="2673389207" sldId="2147484004"/>
          </pc:sldLayoutMkLst>
        </pc:sldLayoutChg>
        <pc:sldLayoutChg chg="modSp del mod">
          <pc:chgData name="Aurelien Domont" userId="6da7715ce44349b3" providerId="LiveId" clId="{AAE0FBE7-AA20-4E55-97D8-514A8B628A4B}" dt="2024-03-18T05:03:22.606" v="19654" actId="2696"/>
          <pc:sldLayoutMkLst>
            <pc:docMk/>
            <pc:sldMasterMk cId="565845794" sldId="2147484001"/>
            <pc:sldLayoutMk cId="1497672047" sldId="2147484005"/>
          </pc:sldLayoutMkLst>
        </pc:sldLayoutChg>
        <pc:sldLayoutChg chg="modSp del mod">
          <pc:chgData name="Aurelien Domont" userId="6da7715ce44349b3" providerId="LiveId" clId="{AAE0FBE7-AA20-4E55-97D8-514A8B628A4B}" dt="2024-03-18T05:03:22.622" v="19655" actId="2696"/>
          <pc:sldLayoutMkLst>
            <pc:docMk/>
            <pc:sldMasterMk cId="565845794" sldId="2147484001"/>
            <pc:sldLayoutMk cId="2384122826" sldId="2147484006"/>
          </pc:sldLayoutMkLst>
        </pc:sldLayoutChg>
        <pc:sldLayoutChg chg="modSp del mod">
          <pc:chgData name="Aurelien Domont" userId="6da7715ce44349b3" providerId="LiveId" clId="{AAE0FBE7-AA20-4E55-97D8-514A8B628A4B}" dt="2024-03-18T05:03:22.622" v="19656" actId="2696"/>
          <pc:sldLayoutMkLst>
            <pc:docMk/>
            <pc:sldMasterMk cId="565845794" sldId="2147484001"/>
            <pc:sldLayoutMk cId="2044123255" sldId="2147484007"/>
          </pc:sldLayoutMkLst>
        </pc:sldLayoutChg>
        <pc:sldLayoutChg chg="modSp del mod">
          <pc:chgData name="Aurelien Domont" userId="6da7715ce44349b3" providerId="LiveId" clId="{AAE0FBE7-AA20-4E55-97D8-514A8B628A4B}" dt="2024-03-18T05:03:22.638" v="19657" actId="2696"/>
          <pc:sldLayoutMkLst>
            <pc:docMk/>
            <pc:sldMasterMk cId="565845794" sldId="2147484001"/>
            <pc:sldLayoutMk cId="4191504557" sldId="2147484008"/>
          </pc:sldLayoutMkLst>
        </pc:sldLayoutChg>
        <pc:sldLayoutChg chg="modSp del mod">
          <pc:chgData name="Aurelien Domont" userId="6da7715ce44349b3" providerId="LiveId" clId="{AAE0FBE7-AA20-4E55-97D8-514A8B628A4B}" dt="2024-03-18T05:03:22.638" v="19658" actId="2696"/>
          <pc:sldLayoutMkLst>
            <pc:docMk/>
            <pc:sldMasterMk cId="565845794" sldId="2147484001"/>
            <pc:sldLayoutMk cId="3931150277" sldId="2147484009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2.779" v="19668" actId="2696"/>
        <pc:sldMasterMkLst>
          <pc:docMk/>
          <pc:sldMasterMk cId="1126506949" sldId="2147484010"/>
        </pc:sldMasterMkLst>
        <pc:sldLayoutChg chg="modSp del mod">
          <pc:chgData name="Aurelien Domont" userId="6da7715ce44349b3" providerId="LiveId" clId="{AAE0FBE7-AA20-4E55-97D8-514A8B628A4B}" dt="2024-03-18T05:03:22.716" v="19660" actId="2696"/>
          <pc:sldLayoutMkLst>
            <pc:docMk/>
            <pc:sldMasterMk cId="1126506949" sldId="2147484010"/>
            <pc:sldLayoutMk cId="1343046501" sldId="2147484011"/>
          </pc:sldLayoutMkLst>
        </pc:sldLayoutChg>
        <pc:sldLayoutChg chg="modSp del mod">
          <pc:chgData name="Aurelien Domont" userId="6da7715ce44349b3" providerId="LiveId" clId="{AAE0FBE7-AA20-4E55-97D8-514A8B628A4B}" dt="2024-03-18T05:03:22.732" v="19661" actId="2696"/>
          <pc:sldLayoutMkLst>
            <pc:docMk/>
            <pc:sldMasterMk cId="1126506949" sldId="2147484010"/>
            <pc:sldLayoutMk cId="2971599115" sldId="2147484012"/>
          </pc:sldLayoutMkLst>
        </pc:sldLayoutChg>
        <pc:sldLayoutChg chg="modSp del mod">
          <pc:chgData name="Aurelien Domont" userId="6da7715ce44349b3" providerId="LiveId" clId="{AAE0FBE7-AA20-4E55-97D8-514A8B628A4B}" dt="2024-03-18T05:03:22.732" v="19662" actId="2696"/>
          <pc:sldLayoutMkLst>
            <pc:docMk/>
            <pc:sldMasterMk cId="1126506949" sldId="2147484010"/>
            <pc:sldLayoutMk cId="4041252020" sldId="2147484013"/>
          </pc:sldLayoutMkLst>
        </pc:sldLayoutChg>
        <pc:sldLayoutChg chg="modSp del mod">
          <pc:chgData name="Aurelien Domont" userId="6da7715ce44349b3" providerId="LiveId" clId="{AAE0FBE7-AA20-4E55-97D8-514A8B628A4B}" dt="2024-03-18T05:03:22.747" v="19663" actId="2696"/>
          <pc:sldLayoutMkLst>
            <pc:docMk/>
            <pc:sldMasterMk cId="1126506949" sldId="2147484010"/>
            <pc:sldLayoutMk cId="2575005541" sldId="2147484014"/>
          </pc:sldLayoutMkLst>
        </pc:sldLayoutChg>
        <pc:sldLayoutChg chg="modSp del mod">
          <pc:chgData name="Aurelien Domont" userId="6da7715ce44349b3" providerId="LiveId" clId="{AAE0FBE7-AA20-4E55-97D8-514A8B628A4B}" dt="2024-03-18T05:03:22.747" v="19664" actId="2696"/>
          <pc:sldLayoutMkLst>
            <pc:docMk/>
            <pc:sldMasterMk cId="1126506949" sldId="2147484010"/>
            <pc:sldLayoutMk cId="3091345638" sldId="2147484015"/>
          </pc:sldLayoutMkLst>
        </pc:sldLayoutChg>
        <pc:sldLayoutChg chg="modSp del mod">
          <pc:chgData name="Aurelien Domont" userId="6da7715ce44349b3" providerId="LiveId" clId="{AAE0FBE7-AA20-4E55-97D8-514A8B628A4B}" dt="2024-03-18T05:03:22.763" v="19665" actId="2696"/>
          <pc:sldLayoutMkLst>
            <pc:docMk/>
            <pc:sldMasterMk cId="1126506949" sldId="2147484010"/>
            <pc:sldLayoutMk cId="1966403579" sldId="2147484016"/>
          </pc:sldLayoutMkLst>
        </pc:sldLayoutChg>
        <pc:sldLayoutChg chg="modSp del mod">
          <pc:chgData name="Aurelien Domont" userId="6da7715ce44349b3" providerId="LiveId" clId="{AAE0FBE7-AA20-4E55-97D8-514A8B628A4B}" dt="2024-03-18T05:03:22.763" v="19666" actId="2696"/>
          <pc:sldLayoutMkLst>
            <pc:docMk/>
            <pc:sldMasterMk cId="1126506949" sldId="2147484010"/>
            <pc:sldLayoutMk cId="4015865958" sldId="2147484017"/>
          </pc:sldLayoutMkLst>
        </pc:sldLayoutChg>
        <pc:sldLayoutChg chg="modSp del mod">
          <pc:chgData name="Aurelien Domont" userId="6da7715ce44349b3" providerId="LiveId" clId="{AAE0FBE7-AA20-4E55-97D8-514A8B628A4B}" dt="2024-03-18T05:03:22.779" v="19667" actId="2696"/>
          <pc:sldLayoutMkLst>
            <pc:docMk/>
            <pc:sldMasterMk cId="1126506949" sldId="2147484010"/>
            <pc:sldLayoutMk cId="1125879132" sldId="2147484018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2.904" v="19677" actId="2696"/>
        <pc:sldMasterMkLst>
          <pc:docMk/>
          <pc:sldMasterMk cId="2755371940" sldId="2147484019"/>
        </pc:sldMasterMkLst>
        <pc:sldLayoutChg chg="modSp del mod">
          <pc:chgData name="Aurelien Domont" userId="6da7715ce44349b3" providerId="LiveId" clId="{AAE0FBE7-AA20-4E55-97D8-514A8B628A4B}" dt="2024-03-18T05:03:22.842" v="19669" actId="2696"/>
          <pc:sldLayoutMkLst>
            <pc:docMk/>
            <pc:sldMasterMk cId="2755371940" sldId="2147484019"/>
            <pc:sldLayoutMk cId="4245302328" sldId="2147484020"/>
          </pc:sldLayoutMkLst>
        </pc:sldLayoutChg>
        <pc:sldLayoutChg chg="modSp del mod">
          <pc:chgData name="Aurelien Domont" userId="6da7715ce44349b3" providerId="LiveId" clId="{AAE0FBE7-AA20-4E55-97D8-514A8B628A4B}" dt="2024-03-18T05:03:22.842" v="19670" actId="2696"/>
          <pc:sldLayoutMkLst>
            <pc:docMk/>
            <pc:sldMasterMk cId="2755371940" sldId="2147484019"/>
            <pc:sldLayoutMk cId="1554147094" sldId="2147484021"/>
          </pc:sldLayoutMkLst>
        </pc:sldLayoutChg>
        <pc:sldLayoutChg chg="modSp del mod">
          <pc:chgData name="Aurelien Domont" userId="6da7715ce44349b3" providerId="LiveId" clId="{AAE0FBE7-AA20-4E55-97D8-514A8B628A4B}" dt="2024-03-18T05:03:22.857" v="19671" actId="2696"/>
          <pc:sldLayoutMkLst>
            <pc:docMk/>
            <pc:sldMasterMk cId="2755371940" sldId="2147484019"/>
            <pc:sldLayoutMk cId="1391477441" sldId="2147484022"/>
          </pc:sldLayoutMkLst>
        </pc:sldLayoutChg>
        <pc:sldLayoutChg chg="modSp del mod">
          <pc:chgData name="Aurelien Domont" userId="6da7715ce44349b3" providerId="LiveId" clId="{AAE0FBE7-AA20-4E55-97D8-514A8B628A4B}" dt="2024-03-18T05:03:22.857" v="19672" actId="2696"/>
          <pc:sldLayoutMkLst>
            <pc:docMk/>
            <pc:sldMasterMk cId="2755371940" sldId="2147484019"/>
            <pc:sldLayoutMk cId="2272375298" sldId="2147484023"/>
          </pc:sldLayoutMkLst>
        </pc:sldLayoutChg>
        <pc:sldLayoutChg chg="modSp del mod">
          <pc:chgData name="Aurelien Domont" userId="6da7715ce44349b3" providerId="LiveId" clId="{AAE0FBE7-AA20-4E55-97D8-514A8B628A4B}" dt="2024-03-18T05:03:22.873" v="19673" actId="2696"/>
          <pc:sldLayoutMkLst>
            <pc:docMk/>
            <pc:sldMasterMk cId="2755371940" sldId="2147484019"/>
            <pc:sldLayoutMk cId="3077059190" sldId="2147484024"/>
          </pc:sldLayoutMkLst>
        </pc:sldLayoutChg>
        <pc:sldLayoutChg chg="modSp del mod">
          <pc:chgData name="Aurelien Domont" userId="6da7715ce44349b3" providerId="LiveId" clId="{AAE0FBE7-AA20-4E55-97D8-514A8B628A4B}" dt="2024-03-18T05:03:22.873" v="19674" actId="2696"/>
          <pc:sldLayoutMkLst>
            <pc:docMk/>
            <pc:sldMasterMk cId="2755371940" sldId="2147484019"/>
            <pc:sldLayoutMk cId="3637146510" sldId="2147484025"/>
          </pc:sldLayoutMkLst>
        </pc:sldLayoutChg>
        <pc:sldLayoutChg chg="modSp del mod">
          <pc:chgData name="Aurelien Domont" userId="6da7715ce44349b3" providerId="LiveId" clId="{AAE0FBE7-AA20-4E55-97D8-514A8B628A4B}" dt="2024-03-18T05:03:22.888" v="19675" actId="2696"/>
          <pc:sldLayoutMkLst>
            <pc:docMk/>
            <pc:sldMasterMk cId="2755371940" sldId="2147484019"/>
            <pc:sldLayoutMk cId="743707173" sldId="2147484026"/>
          </pc:sldLayoutMkLst>
        </pc:sldLayoutChg>
        <pc:sldLayoutChg chg="modSp del mod">
          <pc:chgData name="Aurelien Domont" userId="6da7715ce44349b3" providerId="LiveId" clId="{AAE0FBE7-AA20-4E55-97D8-514A8B628A4B}" dt="2024-03-18T05:03:22.897" v="19676" actId="2696"/>
          <pc:sldLayoutMkLst>
            <pc:docMk/>
            <pc:sldMasterMk cId="2755371940" sldId="2147484019"/>
            <pc:sldLayoutMk cId="2872758429" sldId="2147484027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3.030" v="19686" actId="2696"/>
        <pc:sldMasterMkLst>
          <pc:docMk/>
          <pc:sldMasterMk cId="2799331560" sldId="2147484028"/>
        </pc:sldMasterMkLst>
        <pc:sldLayoutChg chg="modSp del mod">
          <pc:chgData name="Aurelien Domont" userId="6da7715ce44349b3" providerId="LiveId" clId="{AAE0FBE7-AA20-4E55-97D8-514A8B628A4B}" dt="2024-03-18T05:03:22.967" v="19678" actId="2696"/>
          <pc:sldLayoutMkLst>
            <pc:docMk/>
            <pc:sldMasterMk cId="2799331560" sldId="2147484028"/>
            <pc:sldLayoutMk cId="2728000995" sldId="2147484029"/>
          </pc:sldLayoutMkLst>
        </pc:sldLayoutChg>
        <pc:sldLayoutChg chg="modSp del mod">
          <pc:chgData name="Aurelien Domont" userId="6da7715ce44349b3" providerId="LiveId" clId="{AAE0FBE7-AA20-4E55-97D8-514A8B628A4B}" dt="2024-03-18T05:03:22.967" v="19679" actId="2696"/>
          <pc:sldLayoutMkLst>
            <pc:docMk/>
            <pc:sldMasterMk cId="2799331560" sldId="2147484028"/>
            <pc:sldLayoutMk cId="3606598304" sldId="2147484030"/>
          </pc:sldLayoutMkLst>
        </pc:sldLayoutChg>
        <pc:sldLayoutChg chg="modSp del mod">
          <pc:chgData name="Aurelien Domont" userId="6da7715ce44349b3" providerId="LiveId" clId="{AAE0FBE7-AA20-4E55-97D8-514A8B628A4B}" dt="2024-03-18T05:03:22.983" v="19680" actId="2696"/>
          <pc:sldLayoutMkLst>
            <pc:docMk/>
            <pc:sldMasterMk cId="2799331560" sldId="2147484028"/>
            <pc:sldLayoutMk cId="576355081" sldId="2147484031"/>
          </pc:sldLayoutMkLst>
        </pc:sldLayoutChg>
        <pc:sldLayoutChg chg="modSp del mod">
          <pc:chgData name="Aurelien Domont" userId="6da7715ce44349b3" providerId="LiveId" clId="{AAE0FBE7-AA20-4E55-97D8-514A8B628A4B}" dt="2024-03-18T05:03:22.983" v="19681" actId="2696"/>
          <pc:sldLayoutMkLst>
            <pc:docMk/>
            <pc:sldMasterMk cId="2799331560" sldId="2147484028"/>
            <pc:sldLayoutMk cId="1570976088" sldId="2147484032"/>
          </pc:sldLayoutMkLst>
        </pc:sldLayoutChg>
        <pc:sldLayoutChg chg="modSp del mod">
          <pc:chgData name="Aurelien Domont" userId="6da7715ce44349b3" providerId="LiveId" clId="{AAE0FBE7-AA20-4E55-97D8-514A8B628A4B}" dt="2024-03-18T05:03:22.999" v="19682" actId="2696"/>
          <pc:sldLayoutMkLst>
            <pc:docMk/>
            <pc:sldMasterMk cId="2799331560" sldId="2147484028"/>
            <pc:sldLayoutMk cId="3837396509" sldId="2147484033"/>
          </pc:sldLayoutMkLst>
        </pc:sldLayoutChg>
        <pc:sldLayoutChg chg="modSp del mod">
          <pc:chgData name="Aurelien Domont" userId="6da7715ce44349b3" providerId="LiveId" clId="{AAE0FBE7-AA20-4E55-97D8-514A8B628A4B}" dt="2024-03-18T05:03:23.014" v="19683" actId="2696"/>
          <pc:sldLayoutMkLst>
            <pc:docMk/>
            <pc:sldMasterMk cId="2799331560" sldId="2147484028"/>
            <pc:sldLayoutMk cId="4182855902" sldId="2147484034"/>
          </pc:sldLayoutMkLst>
        </pc:sldLayoutChg>
        <pc:sldLayoutChg chg="modSp del mod">
          <pc:chgData name="Aurelien Domont" userId="6da7715ce44349b3" providerId="LiveId" clId="{AAE0FBE7-AA20-4E55-97D8-514A8B628A4B}" dt="2024-03-18T05:03:23.014" v="19684" actId="2696"/>
          <pc:sldLayoutMkLst>
            <pc:docMk/>
            <pc:sldMasterMk cId="2799331560" sldId="2147484028"/>
            <pc:sldLayoutMk cId="1569637418" sldId="2147484035"/>
          </pc:sldLayoutMkLst>
        </pc:sldLayoutChg>
        <pc:sldLayoutChg chg="modSp del mod">
          <pc:chgData name="Aurelien Domont" userId="6da7715ce44349b3" providerId="LiveId" clId="{AAE0FBE7-AA20-4E55-97D8-514A8B628A4B}" dt="2024-03-18T05:03:23.030" v="19685" actId="2696"/>
          <pc:sldLayoutMkLst>
            <pc:docMk/>
            <pc:sldMasterMk cId="2799331560" sldId="2147484028"/>
            <pc:sldLayoutMk cId="946874459" sldId="2147484036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3.155" v="19695" actId="2696"/>
        <pc:sldMasterMkLst>
          <pc:docMk/>
          <pc:sldMasterMk cId="1781313246" sldId="2147484037"/>
        </pc:sldMasterMkLst>
        <pc:sldLayoutChg chg="modSp del mod">
          <pc:chgData name="Aurelien Domont" userId="6da7715ce44349b3" providerId="LiveId" clId="{AAE0FBE7-AA20-4E55-97D8-514A8B628A4B}" dt="2024-03-18T05:03:23.098" v="19687" actId="2696"/>
          <pc:sldLayoutMkLst>
            <pc:docMk/>
            <pc:sldMasterMk cId="1781313246" sldId="2147484037"/>
            <pc:sldLayoutMk cId="16668606" sldId="2147484038"/>
          </pc:sldLayoutMkLst>
        </pc:sldLayoutChg>
        <pc:sldLayoutChg chg="modSp del mod">
          <pc:chgData name="Aurelien Domont" userId="6da7715ce44349b3" providerId="LiveId" clId="{AAE0FBE7-AA20-4E55-97D8-514A8B628A4B}" dt="2024-03-18T05:03:23.098" v="19688" actId="2696"/>
          <pc:sldLayoutMkLst>
            <pc:docMk/>
            <pc:sldMasterMk cId="1781313246" sldId="2147484037"/>
            <pc:sldLayoutMk cId="1600107079" sldId="2147484039"/>
          </pc:sldLayoutMkLst>
        </pc:sldLayoutChg>
        <pc:sldLayoutChg chg="modSp del mod">
          <pc:chgData name="Aurelien Domont" userId="6da7715ce44349b3" providerId="LiveId" clId="{AAE0FBE7-AA20-4E55-97D8-514A8B628A4B}" dt="2024-03-18T05:03:23.109" v="19689" actId="2696"/>
          <pc:sldLayoutMkLst>
            <pc:docMk/>
            <pc:sldMasterMk cId="1781313246" sldId="2147484037"/>
            <pc:sldLayoutMk cId="1064480170" sldId="2147484040"/>
          </pc:sldLayoutMkLst>
        </pc:sldLayoutChg>
        <pc:sldLayoutChg chg="modSp del mod">
          <pc:chgData name="Aurelien Domont" userId="6da7715ce44349b3" providerId="LiveId" clId="{AAE0FBE7-AA20-4E55-97D8-514A8B628A4B}" dt="2024-03-18T05:03:23.109" v="19690" actId="2696"/>
          <pc:sldLayoutMkLst>
            <pc:docMk/>
            <pc:sldMasterMk cId="1781313246" sldId="2147484037"/>
            <pc:sldLayoutMk cId="1573626994" sldId="2147484041"/>
          </pc:sldLayoutMkLst>
        </pc:sldLayoutChg>
        <pc:sldLayoutChg chg="modSp del mod">
          <pc:chgData name="Aurelien Domont" userId="6da7715ce44349b3" providerId="LiveId" clId="{AAE0FBE7-AA20-4E55-97D8-514A8B628A4B}" dt="2024-03-18T05:03:23.124" v="19691" actId="2696"/>
          <pc:sldLayoutMkLst>
            <pc:docMk/>
            <pc:sldMasterMk cId="1781313246" sldId="2147484037"/>
            <pc:sldLayoutMk cId="4143286220" sldId="2147484042"/>
          </pc:sldLayoutMkLst>
        </pc:sldLayoutChg>
        <pc:sldLayoutChg chg="modSp del mod">
          <pc:chgData name="Aurelien Domont" userId="6da7715ce44349b3" providerId="LiveId" clId="{AAE0FBE7-AA20-4E55-97D8-514A8B628A4B}" dt="2024-03-18T05:03:23.124" v="19692" actId="2696"/>
          <pc:sldLayoutMkLst>
            <pc:docMk/>
            <pc:sldMasterMk cId="1781313246" sldId="2147484037"/>
            <pc:sldLayoutMk cId="411213600" sldId="2147484043"/>
          </pc:sldLayoutMkLst>
        </pc:sldLayoutChg>
        <pc:sldLayoutChg chg="modSp del mod">
          <pc:chgData name="Aurelien Domont" userId="6da7715ce44349b3" providerId="LiveId" clId="{AAE0FBE7-AA20-4E55-97D8-514A8B628A4B}" dt="2024-03-18T05:03:23.140" v="19693" actId="2696"/>
          <pc:sldLayoutMkLst>
            <pc:docMk/>
            <pc:sldMasterMk cId="1781313246" sldId="2147484037"/>
            <pc:sldLayoutMk cId="3563779684" sldId="2147484044"/>
          </pc:sldLayoutMkLst>
        </pc:sldLayoutChg>
        <pc:sldLayoutChg chg="modSp del mod">
          <pc:chgData name="Aurelien Domont" userId="6da7715ce44349b3" providerId="LiveId" clId="{AAE0FBE7-AA20-4E55-97D8-514A8B628A4B}" dt="2024-03-18T05:03:23.140" v="19694" actId="2696"/>
          <pc:sldLayoutMkLst>
            <pc:docMk/>
            <pc:sldMasterMk cId="1781313246" sldId="2147484037"/>
            <pc:sldLayoutMk cId="3247752852" sldId="2147484045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3.281" v="19704" actId="2696"/>
        <pc:sldMasterMkLst>
          <pc:docMk/>
          <pc:sldMasterMk cId="3899230155" sldId="2147484046"/>
        </pc:sldMasterMkLst>
        <pc:sldLayoutChg chg="modSp del mod">
          <pc:chgData name="Aurelien Domont" userId="6da7715ce44349b3" providerId="LiveId" clId="{AAE0FBE7-AA20-4E55-97D8-514A8B628A4B}" dt="2024-03-18T05:03:23.234" v="19696" actId="2696"/>
          <pc:sldLayoutMkLst>
            <pc:docMk/>
            <pc:sldMasterMk cId="3899230155" sldId="2147484046"/>
            <pc:sldLayoutMk cId="2839904324" sldId="2147484047"/>
          </pc:sldLayoutMkLst>
        </pc:sldLayoutChg>
        <pc:sldLayoutChg chg="modSp del mod">
          <pc:chgData name="Aurelien Domont" userId="6da7715ce44349b3" providerId="LiveId" clId="{AAE0FBE7-AA20-4E55-97D8-514A8B628A4B}" dt="2024-03-18T05:03:23.234" v="19697" actId="2696"/>
          <pc:sldLayoutMkLst>
            <pc:docMk/>
            <pc:sldMasterMk cId="3899230155" sldId="2147484046"/>
            <pc:sldLayoutMk cId="876025999" sldId="2147484048"/>
          </pc:sldLayoutMkLst>
        </pc:sldLayoutChg>
        <pc:sldLayoutChg chg="modSp del mod">
          <pc:chgData name="Aurelien Domont" userId="6da7715ce44349b3" providerId="LiveId" clId="{AAE0FBE7-AA20-4E55-97D8-514A8B628A4B}" dt="2024-03-18T05:03:23.250" v="19698" actId="2696"/>
          <pc:sldLayoutMkLst>
            <pc:docMk/>
            <pc:sldMasterMk cId="3899230155" sldId="2147484046"/>
            <pc:sldLayoutMk cId="1072906247" sldId="2147484049"/>
          </pc:sldLayoutMkLst>
        </pc:sldLayoutChg>
        <pc:sldLayoutChg chg="modSp del mod">
          <pc:chgData name="Aurelien Domont" userId="6da7715ce44349b3" providerId="LiveId" clId="{AAE0FBE7-AA20-4E55-97D8-514A8B628A4B}" dt="2024-03-18T05:03:23.250" v="19699" actId="2696"/>
          <pc:sldLayoutMkLst>
            <pc:docMk/>
            <pc:sldMasterMk cId="3899230155" sldId="2147484046"/>
            <pc:sldLayoutMk cId="1715277918" sldId="2147484050"/>
          </pc:sldLayoutMkLst>
        </pc:sldLayoutChg>
        <pc:sldLayoutChg chg="modSp del mod">
          <pc:chgData name="Aurelien Domont" userId="6da7715ce44349b3" providerId="LiveId" clId="{AAE0FBE7-AA20-4E55-97D8-514A8B628A4B}" dt="2024-03-18T05:03:23.265" v="19700" actId="2696"/>
          <pc:sldLayoutMkLst>
            <pc:docMk/>
            <pc:sldMasterMk cId="3899230155" sldId="2147484046"/>
            <pc:sldLayoutMk cId="1934509675" sldId="2147484051"/>
          </pc:sldLayoutMkLst>
        </pc:sldLayoutChg>
        <pc:sldLayoutChg chg="modSp del mod">
          <pc:chgData name="Aurelien Domont" userId="6da7715ce44349b3" providerId="LiveId" clId="{AAE0FBE7-AA20-4E55-97D8-514A8B628A4B}" dt="2024-03-18T05:03:23.265" v="19701" actId="2696"/>
          <pc:sldLayoutMkLst>
            <pc:docMk/>
            <pc:sldMasterMk cId="3899230155" sldId="2147484046"/>
            <pc:sldLayoutMk cId="1773149562" sldId="2147484052"/>
          </pc:sldLayoutMkLst>
        </pc:sldLayoutChg>
        <pc:sldLayoutChg chg="modSp del mod">
          <pc:chgData name="Aurelien Domont" userId="6da7715ce44349b3" providerId="LiveId" clId="{AAE0FBE7-AA20-4E55-97D8-514A8B628A4B}" dt="2024-03-18T05:03:23.265" v="19702" actId="2696"/>
          <pc:sldLayoutMkLst>
            <pc:docMk/>
            <pc:sldMasterMk cId="3899230155" sldId="2147484046"/>
            <pc:sldLayoutMk cId="472816811" sldId="2147484053"/>
          </pc:sldLayoutMkLst>
        </pc:sldLayoutChg>
        <pc:sldLayoutChg chg="modSp del mod">
          <pc:chgData name="Aurelien Domont" userId="6da7715ce44349b3" providerId="LiveId" clId="{AAE0FBE7-AA20-4E55-97D8-514A8B628A4B}" dt="2024-03-18T05:03:23.281" v="19703" actId="2696"/>
          <pc:sldLayoutMkLst>
            <pc:docMk/>
            <pc:sldMasterMk cId="3899230155" sldId="2147484046"/>
            <pc:sldLayoutMk cId="3736752378" sldId="2147484054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3.438" v="19713" actId="2696"/>
        <pc:sldMasterMkLst>
          <pc:docMk/>
          <pc:sldMasterMk cId="3007903986" sldId="2147484055"/>
        </pc:sldMasterMkLst>
        <pc:sldLayoutChg chg="modSp del mod">
          <pc:chgData name="Aurelien Domont" userId="6da7715ce44349b3" providerId="LiveId" clId="{AAE0FBE7-AA20-4E55-97D8-514A8B628A4B}" dt="2024-03-18T05:03:23.398" v="19705" actId="2696"/>
          <pc:sldLayoutMkLst>
            <pc:docMk/>
            <pc:sldMasterMk cId="3007903986" sldId="2147484055"/>
            <pc:sldLayoutMk cId="1378697274" sldId="2147484056"/>
          </pc:sldLayoutMkLst>
        </pc:sldLayoutChg>
        <pc:sldLayoutChg chg="modSp del mod">
          <pc:chgData name="Aurelien Domont" userId="6da7715ce44349b3" providerId="LiveId" clId="{AAE0FBE7-AA20-4E55-97D8-514A8B628A4B}" dt="2024-03-18T05:03:23.398" v="19706" actId="2696"/>
          <pc:sldLayoutMkLst>
            <pc:docMk/>
            <pc:sldMasterMk cId="3007903986" sldId="2147484055"/>
            <pc:sldLayoutMk cId="4118061454" sldId="2147484057"/>
          </pc:sldLayoutMkLst>
        </pc:sldLayoutChg>
        <pc:sldLayoutChg chg="modSp del mod">
          <pc:chgData name="Aurelien Domont" userId="6da7715ce44349b3" providerId="LiveId" clId="{AAE0FBE7-AA20-4E55-97D8-514A8B628A4B}" dt="2024-03-18T05:03:23.407" v="19707" actId="2696"/>
          <pc:sldLayoutMkLst>
            <pc:docMk/>
            <pc:sldMasterMk cId="3007903986" sldId="2147484055"/>
            <pc:sldLayoutMk cId="1777300545" sldId="2147484058"/>
          </pc:sldLayoutMkLst>
        </pc:sldLayoutChg>
        <pc:sldLayoutChg chg="modSp del mod">
          <pc:chgData name="Aurelien Domont" userId="6da7715ce44349b3" providerId="LiveId" clId="{AAE0FBE7-AA20-4E55-97D8-514A8B628A4B}" dt="2024-03-18T05:03:23.407" v="19708" actId="2696"/>
          <pc:sldLayoutMkLst>
            <pc:docMk/>
            <pc:sldMasterMk cId="3007903986" sldId="2147484055"/>
            <pc:sldLayoutMk cId="1726453502" sldId="2147484059"/>
          </pc:sldLayoutMkLst>
        </pc:sldLayoutChg>
        <pc:sldLayoutChg chg="modSp del mod">
          <pc:chgData name="Aurelien Domont" userId="6da7715ce44349b3" providerId="LiveId" clId="{AAE0FBE7-AA20-4E55-97D8-514A8B628A4B}" dt="2024-03-18T05:03:23.423" v="19709" actId="2696"/>
          <pc:sldLayoutMkLst>
            <pc:docMk/>
            <pc:sldMasterMk cId="3007903986" sldId="2147484055"/>
            <pc:sldLayoutMk cId="207152214" sldId="2147484060"/>
          </pc:sldLayoutMkLst>
        </pc:sldLayoutChg>
        <pc:sldLayoutChg chg="modSp del mod">
          <pc:chgData name="Aurelien Domont" userId="6da7715ce44349b3" providerId="LiveId" clId="{AAE0FBE7-AA20-4E55-97D8-514A8B628A4B}" dt="2024-03-18T05:03:23.423" v="19710" actId="2696"/>
          <pc:sldLayoutMkLst>
            <pc:docMk/>
            <pc:sldMasterMk cId="3007903986" sldId="2147484055"/>
            <pc:sldLayoutMk cId="2134186899" sldId="2147484061"/>
          </pc:sldLayoutMkLst>
        </pc:sldLayoutChg>
        <pc:sldLayoutChg chg="modSp del mod">
          <pc:chgData name="Aurelien Domont" userId="6da7715ce44349b3" providerId="LiveId" clId="{AAE0FBE7-AA20-4E55-97D8-514A8B628A4B}" dt="2024-03-18T05:03:23.423" v="19711" actId="2696"/>
          <pc:sldLayoutMkLst>
            <pc:docMk/>
            <pc:sldMasterMk cId="3007903986" sldId="2147484055"/>
            <pc:sldLayoutMk cId="2642869016" sldId="2147484062"/>
          </pc:sldLayoutMkLst>
        </pc:sldLayoutChg>
        <pc:sldLayoutChg chg="modSp del mod">
          <pc:chgData name="Aurelien Domont" userId="6da7715ce44349b3" providerId="LiveId" clId="{AAE0FBE7-AA20-4E55-97D8-514A8B628A4B}" dt="2024-03-18T05:03:23.438" v="19712" actId="2696"/>
          <pc:sldLayoutMkLst>
            <pc:docMk/>
            <pc:sldMasterMk cId="3007903986" sldId="2147484055"/>
            <pc:sldLayoutMk cId="3497780019" sldId="2147484063"/>
          </pc:sldLayoutMkLst>
        </pc:sldLayoutChg>
      </pc:sldMasterChg>
      <pc:sldMasterChg chg="modSp del mod delSldLayout modSldLayout">
        <pc:chgData name="Aurelien Domont" userId="6da7715ce44349b3" providerId="LiveId" clId="{AAE0FBE7-AA20-4E55-97D8-514A8B628A4B}" dt="2024-03-18T05:03:24.099" v="19722" actId="2696"/>
        <pc:sldMasterMkLst>
          <pc:docMk/>
          <pc:sldMasterMk cId="879794493" sldId="2147484064"/>
        </pc:sldMasterMkLst>
        <pc:sldLayoutChg chg="modSp del mod">
          <pc:chgData name="Aurelien Domont" userId="6da7715ce44349b3" providerId="LiveId" clId="{AAE0FBE7-AA20-4E55-97D8-514A8B628A4B}" dt="2024-03-18T05:03:24.051" v="19714" actId="2696"/>
          <pc:sldLayoutMkLst>
            <pc:docMk/>
            <pc:sldMasterMk cId="879794493" sldId="2147484064"/>
            <pc:sldLayoutMk cId="1216859356" sldId="2147484065"/>
          </pc:sldLayoutMkLst>
        </pc:sldLayoutChg>
        <pc:sldLayoutChg chg="modSp del mod">
          <pc:chgData name="Aurelien Domont" userId="6da7715ce44349b3" providerId="LiveId" clId="{AAE0FBE7-AA20-4E55-97D8-514A8B628A4B}" dt="2024-03-18T05:03:24.051" v="19715" actId="2696"/>
          <pc:sldLayoutMkLst>
            <pc:docMk/>
            <pc:sldMasterMk cId="879794493" sldId="2147484064"/>
            <pc:sldLayoutMk cId="2015533138" sldId="2147484066"/>
          </pc:sldLayoutMkLst>
        </pc:sldLayoutChg>
        <pc:sldLayoutChg chg="modSp del mod">
          <pc:chgData name="Aurelien Domont" userId="6da7715ce44349b3" providerId="LiveId" clId="{AAE0FBE7-AA20-4E55-97D8-514A8B628A4B}" dt="2024-03-18T05:03:24.066" v="19716" actId="2696"/>
          <pc:sldLayoutMkLst>
            <pc:docMk/>
            <pc:sldMasterMk cId="879794493" sldId="2147484064"/>
            <pc:sldLayoutMk cId="837884960" sldId="2147484067"/>
          </pc:sldLayoutMkLst>
        </pc:sldLayoutChg>
        <pc:sldLayoutChg chg="modSp del mod">
          <pc:chgData name="Aurelien Domont" userId="6da7715ce44349b3" providerId="LiveId" clId="{AAE0FBE7-AA20-4E55-97D8-514A8B628A4B}" dt="2024-03-18T05:03:24.066" v="19717" actId="2696"/>
          <pc:sldLayoutMkLst>
            <pc:docMk/>
            <pc:sldMasterMk cId="879794493" sldId="2147484064"/>
            <pc:sldLayoutMk cId="1904851221" sldId="2147484068"/>
          </pc:sldLayoutMkLst>
        </pc:sldLayoutChg>
        <pc:sldLayoutChg chg="modSp del mod">
          <pc:chgData name="Aurelien Domont" userId="6da7715ce44349b3" providerId="LiveId" clId="{AAE0FBE7-AA20-4E55-97D8-514A8B628A4B}" dt="2024-03-18T05:03:24.066" v="19718" actId="2696"/>
          <pc:sldLayoutMkLst>
            <pc:docMk/>
            <pc:sldMasterMk cId="879794493" sldId="2147484064"/>
            <pc:sldLayoutMk cId="178629039" sldId="2147484069"/>
          </pc:sldLayoutMkLst>
        </pc:sldLayoutChg>
        <pc:sldLayoutChg chg="modSp del mod">
          <pc:chgData name="Aurelien Domont" userId="6da7715ce44349b3" providerId="LiveId" clId="{AAE0FBE7-AA20-4E55-97D8-514A8B628A4B}" dt="2024-03-18T05:03:24.082" v="19719" actId="2696"/>
          <pc:sldLayoutMkLst>
            <pc:docMk/>
            <pc:sldMasterMk cId="879794493" sldId="2147484064"/>
            <pc:sldLayoutMk cId="3865426739" sldId="2147484070"/>
          </pc:sldLayoutMkLst>
        </pc:sldLayoutChg>
        <pc:sldLayoutChg chg="modSp del mod">
          <pc:chgData name="Aurelien Domont" userId="6da7715ce44349b3" providerId="LiveId" clId="{AAE0FBE7-AA20-4E55-97D8-514A8B628A4B}" dt="2024-03-18T05:03:24.082" v="19720" actId="2696"/>
          <pc:sldLayoutMkLst>
            <pc:docMk/>
            <pc:sldMasterMk cId="879794493" sldId="2147484064"/>
            <pc:sldLayoutMk cId="2625459852" sldId="2147484071"/>
          </pc:sldLayoutMkLst>
        </pc:sldLayoutChg>
        <pc:sldLayoutChg chg="modSp del mod">
          <pc:chgData name="Aurelien Domont" userId="6da7715ce44349b3" providerId="LiveId" clId="{AAE0FBE7-AA20-4E55-97D8-514A8B628A4B}" dt="2024-03-18T05:03:24.097" v="19721" actId="2696"/>
          <pc:sldLayoutMkLst>
            <pc:docMk/>
            <pc:sldMasterMk cId="879794493" sldId="2147484064"/>
            <pc:sldLayoutMk cId="564385426" sldId="2147484072"/>
          </pc:sldLayoutMkLst>
        </pc:sldLayoutChg>
      </pc:sldMasterChg>
      <pc:sldMasterChg chg="modSp mod modSldLayout">
        <pc:chgData name="Aurelien Domont" userId="6da7715ce44349b3" providerId="LiveId" clId="{AAE0FBE7-AA20-4E55-97D8-514A8B628A4B}" dt="2024-03-18T04:58:47.706" v="19369" actId="790"/>
        <pc:sldMasterMkLst>
          <pc:docMk/>
          <pc:sldMasterMk cId="2369354447" sldId="2147484073"/>
        </pc:sldMasterMkLst>
        <pc:sldLayoutChg chg="modSp mod">
          <pc:chgData name="Aurelien Domont" userId="6da7715ce44349b3" providerId="LiveId" clId="{AAE0FBE7-AA20-4E55-97D8-514A8B628A4B}" dt="2024-03-18T04:58:47.701" v="19368" actId="139"/>
          <pc:sldLayoutMkLst>
            <pc:docMk/>
            <pc:sldMasterMk cId="2369354447" sldId="2147484073"/>
            <pc:sldLayoutMk cId="795143780" sldId="2147484074"/>
          </pc:sldLayoutMkLst>
        </pc:sldLayoutChg>
        <pc:sldLayoutChg chg="modSp mod">
          <pc:chgData name="Aurelien Domont" userId="6da7715ce44349b3" providerId="LiveId" clId="{AAE0FBE7-AA20-4E55-97D8-514A8B628A4B}" dt="2024-03-18T04:58:47.706" v="19369" actId="790"/>
          <pc:sldLayoutMkLst>
            <pc:docMk/>
            <pc:sldMasterMk cId="2369354447" sldId="2147484073"/>
            <pc:sldLayoutMk cId="1516476144" sldId="2147484077"/>
          </pc:sldLayoutMkLst>
        </pc:sldLayoutChg>
      </pc:sldMasterChg>
    </pc:docChg>
  </pc:docChgLst>
  <pc:docChgLst>
    <pc:chgData name="Aurelien Domont" userId="6da7715ce44349b3" providerId="LiveId" clId="{BF355A5E-27D6-4C9F-BF2B-30CBDDCE38C5}"/>
    <pc:docChg chg="undo redo custSel addSld delSld modSld sldOrd">
      <pc:chgData name="Aurelien Domont" userId="6da7715ce44349b3" providerId="LiveId" clId="{BF355A5E-27D6-4C9F-BF2B-30CBDDCE38C5}" dt="2023-03-30T05:33:03.709" v="1350"/>
      <pc:docMkLst>
        <pc:docMk/>
      </pc:docMkLst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2200666334" sldId="1519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203125793" sldId="1608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3550809612" sldId="1975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2818439679" sldId="2252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2132745147" sldId="2253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1651027538" sldId="2254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606879129" sldId="2255"/>
        </pc:sldMkLst>
      </pc:sldChg>
      <pc:sldChg chg="modSp add del mod">
        <pc:chgData name="Aurelien Domont" userId="6da7715ce44349b3" providerId="LiveId" clId="{BF355A5E-27D6-4C9F-BF2B-30CBDDCE38C5}" dt="2023-03-30T04:52:57.581" v="641" actId="47"/>
        <pc:sldMkLst>
          <pc:docMk/>
          <pc:sldMk cId="4217328411" sldId="2309"/>
        </pc:sldMkLst>
      </pc:sldChg>
      <pc:sldChg chg="modSp add mod">
        <pc:chgData name="Aurelien Domont" userId="6da7715ce44349b3" providerId="LiveId" clId="{BF355A5E-27D6-4C9F-BF2B-30CBDDCE38C5}" dt="2023-03-30T05:05:00.853" v="744" actId="14100"/>
        <pc:sldMkLst>
          <pc:docMk/>
          <pc:sldMk cId="1835460928" sldId="2343"/>
        </pc:sldMkLst>
      </pc:sldChg>
      <pc:sldChg chg="delSp modSp add mod">
        <pc:chgData name="Aurelien Domont" userId="6da7715ce44349b3" providerId="LiveId" clId="{BF355A5E-27D6-4C9F-BF2B-30CBDDCE38C5}" dt="2023-03-30T04:44:10.678" v="459" actId="108"/>
        <pc:sldMkLst>
          <pc:docMk/>
          <pc:sldMk cId="2296584976" sldId="2369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2386480016" sldId="2394"/>
        </pc:sldMkLst>
      </pc:sldChg>
      <pc:sldChg chg="addSp delSp modSp add mod">
        <pc:chgData name="Aurelien Domont" userId="6da7715ce44349b3" providerId="LiveId" clId="{BF355A5E-27D6-4C9F-BF2B-30CBDDCE38C5}" dt="2023-03-30T05:13:40.828" v="976" actId="20577"/>
        <pc:sldMkLst>
          <pc:docMk/>
          <pc:sldMk cId="1771544829" sldId="2406"/>
        </pc:sldMkLst>
      </pc:sldChg>
      <pc:sldChg chg="add ord">
        <pc:chgData name="Aurelien Domont" userId="6da7715ce44349b3" providerId="LiveId" clId="{BF355A5E-27D6-4C9F-BF2B-30CBDDCE38C5}" dt="2023-03-30T05:24:44.031" v="1028"/>
        <pc:sldMkLst>
          <pc:docMk/>
          <pc:sldMk cId="1957711880" sldId="2409"/>
        </pc:sldMkLst>
      </pc:sldChg>
      <pc:sldChg chg="addSp delSp modSp add mod">
        <pc:chgData name="Aurelien Domont" userId="6da7715ce44349b3" providerId="LiveId" clId="{BF355A5E-27D6-4C9F-BF2B-30CBDDCE38C5}" dt="2023-03-30T05:25:01.004" v="1031"/>
        <pc:sldMkLst>
          <pc:docMk/>
          <pc:sldMk cId="2834262861" sldId="2410"/>
        </pc:sldMkLst>
      </pc:sldChg>
      <pc:sldChg chg="add del">
        <pc:chgData name="Aurelien Domont" userId="6da7715ce44349b3" providerId="LiveId" clId="{BF355A5E-27D6-4C9F-BF2B-30CBDDCE38C5}" dt="2023-03-30T05:24:33.056" v="1025" actId="2696"/>
        <pc:sldMkLst>
          <pc:docMk/>
          <pc:sldMk cId="3976876853" sldId="2410"/>
        </pc:sldMkLst>
      </pc:sldChg>
      <pc:sldChg chg="addSp delSp modSp add mod">
        <pc:chgData name="Aurelien Domont" userId="6da7715ce44349b3" providerId="LiveId" clId="{BF355A5E-27D6-4C9F-BF2B-30CBDDCE38C5}" dt="2023-03-30T05:25:09.889" v="1049" actId="20577"/>
        <pc:sldMkLst>
          <pc:docMk/>
          <pc:sldMk cId="1423708719" sldId="2451"/>
        </pc:sldMkLst>
      </pc:sldChg>
      <pc:sldChg chg="add del">
        <pc:chgData name="Aurelien Domont" userId="6da7715ce44349b3" providerId="LiveId" clId="{BF355A5E-27D6-4C9F-BF2B-30CBDDCE38C5}" dt="2023-03-30T05:24:33.056" v="1025" actId="2696"/>
        <pc:sldMkLst>
          <pc:docMk/>
          <pc:sldMk cId="2735150883" sldId="2451"/>
        </pc:sldMkLst>
      </pc:sldChg>
      <pc:sldChg chg="add">
        <pc:chgData name="Aurelien Domont" userId="6da7715ce44349b3" providerId="LiveId" clId="{BF355A5E-27D6-4C9F-BF2B-30CBDDCE38C5}" dt="2023-03-30T05:10:01.104" v="774"/>
        <pc:sldMkLst>
          <pc:docMk/>
          <pc:sldMk cId="3284135517" sldId="2452"/>
        </pc:sldMkLst>
      </pc:sldChg>
      <pc:sldChg chg="add">
        <pc:chgData name="Aurelien Domont" userId="6da7715ce44349b3" providerId="LiveId" clId="{BF355A5E-27D6-4C9F-BF2B-30CBDDCE38C5}" dt="2023-03-30T05:10:01.104" v="774"/>
        <pc:sldMkLst>
          <pc:docMk/>
          <pc:sldMk cId="2890291463" sldId="2453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166377701" sldId="2454"/>
        </pc:sldMkLst>
      </pc:sldChg>
      <pc:sldChg chg="addSp delSp modSp add mod">
        <pc:chgData name="Aurelien Domont" userId="6da7715ce44349b3" providerId="LiveId" clId="{BF355A5E-27D6-4C9F-BF2B-30CBDDCE38C5}" dt="2023-03-30T05:17:07.150" v="1010"/>
        <pc:sldMkLst>
          <pc:docMk/>
          <pc:sldMk cId="135345849" sldId="2455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3176549573" sldId="2455"/>
        </pc:sldMkLst>
      </pc:sldChg>
      <pc:sldChg chg="add del">
        <pc:chgData name="Aurelien Domont" userId="6da7715ce44349b3" providerId="LiveId" clId="{BF355A5E-27D6-4C9F-BF2B-30CBDDCE38C5}" dt="2023-03-30T05:18:47.290" v="1018" actId="47"/>
        <pc:sldMkLst>
          <pc:docMk/>
          <pc:sldMk cId="3826380894" sldId="2456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970498837" sldId="2457"/>
        </pc:sldMkLst>
      </pc:sldChg>
      <pc:sldChg chg="modSp add del mod">
        <pc:chgData name="Aurelien Domont" userId="6da7715ce44349b3" providerId="LiveId" clId="{BF355A5E-27D6-4C9F-BF2B-30CBDDCE38C5}" dt="2023-03-30T05:27:27.641" v="1194" actId="47"/>
        <pc:sldMkLst>
          <pc:docMk/>
          <pc:sldMk cId="3775872376" sldId="2457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803861103" sldId="2458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992589810" sldId="2459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3690606480" sldId="2467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3615912047" sldId="2468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4176761263" sldId="2475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4286225032" sldId="2488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3340023768" sldId="2489"/>
        </pc:sldMkLst>
      </pc:sldChg>
      <pc:sldChg chg="del">
        <pc:chgData name="Aurelien Domont" userId="6da7715ce44349b3" providerId="LiveId" clId="{BF355A5E-27D6-4C9F-BF2B-30CBDDCE38C5}" dt="2023-03-30T04:22:47.252" v="96" actId="47"/>
        <pc:sldMkLst>
          <pc:docMk/>
          <pc:sldMk cId="1288499858" sldId="3035"/>
        </pc:sldMkLst>
      </pc:sldChg>
      <pc:sldChg chg="del">
        <pc:chgData name="Aurelien Domont" userId="6da7715ce44349b3" providerId="LiveId" clId="{BF355A5E-27D6-4C9F-BF2B-30CBDDCE38C5}" dt="2023-03-30T04:33:08.536" v="101" actId="47"/>
        <pc:sldMkLst>
          <pc:docMk/>
          <pc:sldMk cId="115668276" sldId="3059"/>
        </pc:sldMkLst>
      </pc:sldChg>
      <pc:sldChg chg="del">
        <pc:chgData name="Aurelien Domont" userId="6da7715ce44349b3" providerId="LiveId" clId="{BF355A5E-27D6-4C9F-BF2B-30CBDDCE38C5}" dt="2023-03-30T04:16:08.560" v="1" actId="47"/>
        <pc:sldMkLst>
          <pc:docMk/>
          <pc:sldMk cId="1604272742" sldId="3075"/>
        </pc:sldMkLst>
      </pc:sldChg>
      <pc:sldChg chg="del">
        <pc:chgData name="Aurelien Domont" userId="6da7715ce44349b3" providerId="LiveId" clId="{BF355A5E-27D6-4C9F-BF2B-30CBDDCE38C5}" dt="2023-03-30T04:15:44.131" v="0" actId="47"/>
        <pc:sldMkLst>
          <pc:docMk/>
          <pc:sldMk cId="133825998" sldId="3076"/>
        </pc:sldMkLst>
      </pc:sldChg>
      <pc:sldChg chg="del">
        <pc:chgData name="Aurelien Domont" userId="6da7715ce44349b3" providerId="LiveId" clId="{BF355A5E-27D6-4C9F-BF2B-30CBDDCE38C5}" dt="2023-03-30T04:33:08.536" v="101" actId="47"/>
        <pc:sldMkLst>
          <pc:docMk/>
          <pc:sldMk cId="1370275916" sldId="3078"/>
        </pc:sldMkLst>
      </pc:sldChg>
      <pc:sldChg chg="del">
        <pc:chgData name="Aurelien Domont" userId="6da7715ce44349b3" providerId="LiveId" clId="{BF355A5E-27D6-4C9F-BF2B-30CBDDCE38C5}" dt="2023-03-30T04:33:08.536" v="101" actId="47"/>
        <pc:sldMkLst>
          <pc:docMk/>
          <pc:sldMk cId="2223189267" sldId="3099"/>
        </pc:sldMkLst>
      </pc:sldChg>
      <pc:sldChg chg="delSp modSp add mod">
        <pc:chgData name="Aurelien Domont" userId="6da7715ce44349b3" providerId="LiveId" clId="{BF355A5E-27D6-4C9F-BF2B-30CBDDCE38C5}" dt="2023-03-30T05:07:26.353" v="752" actId="478"/>
        <pc:sldMkLst>
          <pc:docMk/>
          <pc:sldMk cId="4126583379" sldId="3217"/>
        </pc:sldMkLst>
      </pc:sldChg>
      <pc:sldChg chg="delSp modSp add mod">
        <pc:chgData name="Aurelien Domont" userId="6da7715ce44349b3" providerId="LiveId" clId="{BF355A5E-27D6-4C9F-BF2B-30CBDDCE38C5}" dt="2023-03-30T05:07:33.937" v="769" actId="20577"/>
        <pc:sldMkLst>
          <pc:docMk/>
          <pc:sldMk cId="3998859889" sldId="3218"/>
        </pc:sldMkLst>
      </pc:sldChg>
      <pc:sldChg chg="delSp modSp add del mod">
        <pc:chgData name="Aurelien Domont" userId="6da7715ce44349b3" providerId="LiveId" clId="{BF355A5E-27D6-4C9F-BF2B-30CBDDCE38C5}" dt="2023-03-30T04:52:57.581" v="641" actId="47"/>
        <pc:sldMkLst>
          <pc:docMk/>
          <pc:sldMk cId="1971467383" sldId="3219"/>
        </pc:sldMkLst>
      </pc:sldChg>
      <pc:sldChg chg="addSp modSp add mod">
        <pc:chgData name="Aurelien Domont" userId="6da7715ce44349b3" providerId="LiveId" clId="{BF355A5E-27D6-4C9F-BF2B-30CBDDCE38C5}" dt="2023-03-30T04:42:57.149" v="431" actId="14100"/>
        <pc:sldMkLst>
          <pc:docMk/>
          <pc:sldMk cId="2693529686" sldId="3220"/>
        </pc:sldMkLst>
      </pc:sldChg>
      <pc:sldChg chg="addSp delSp modSp add mod">
        <pc:chgData name="Aurelien Domont" userId="6da7715ce44349b3" providerId="LiveId" clId="{BF355A5E-27D6-4C9F-BF2B-30CBDDCE38C5}" dt="2023-03-30T04:43:40.114" v="457" actId="242"/>
        <pc:sldMkLst>
          <pc:docMk/>
          <pc:sldMk cId="2541347946" sldId="3221"/>
        </pc:sldMkLst>
      </pc:sldChg>
      <pc:sldChg chg="addSp delSp modSp add mod">
        <pc:chgData name="Aurelien Domont" userId="6da7715ce44349b3" providerId="LiveId" clId="{BF355A5E-27D6-4C9F-BF2B-30CBDDCE38C5}" dt="2023-03-30T04:51:16.226" v="630"/>
        <pc:sldMkLst>
          <pc:docMk/>
          <pc:sldMk cId="4105644886" sldId="3222"/>
        </pc:sldMkLst>
      </pc:sldChg>
      <pc:sldChg chg="addSp modSp add mod">
        <pc:chgData name="Aurelien Domont" userId="6da7715ce44349b3" providerId="LiveId" clId="{BF355A5E-27D6-4C9F-BF2B-30CBDDCE38C5}" dt="2023-03-30T04:51:47.169" v="634" actId="14100"/>
        <pc:sldMkLst>
          <pc:docMk/>
          <pc:sldMk cId="2201084657" sldId="3223"/>
        </pc:sldMkLst>
      </pc:sldChg>
      <pc:sldChg chg="modSp add del mod">
        <pc:chgData name="Aurelien Domont" userId="6da7715ce44349b3" providerId="LiveId" clId="{BF355A5E-27D6-4C9F-BF2B-30CBDDCE38C5}" dt="2023-03-30T04:51:56.710" v="636" actId="47"/>
        <pc:sldMkLst>
          <pc:docMk/>
          <pc:sldMk cId="1243960837" sldId="3224"/>
        </pc:sldMkLst>
      </pc:sldChg>
      <pc:sldChg chg="addSp modSp add mod">
        <pc:chgData name="Aurelien Domont" userId="6da7715ce44349b3" providerId="LiveId" clId="{BF355A5E-27D6-4C9F-BF2B-30CBDDCE38C5}" dt="2023-03-30T04:52:26.349" v="640"/>
        <pc:sldMkLst>
          <pc:docMk/>
          <pc:sldMk cId="892921030" sldId="3225"/>
        </pc:sldMkLst>
      </pc:sldChg>
      <pc:sldChg chg="modSp add mod">
        <pc:chgData name="Aurelien Domont" userId="6da7715ce44349b3" providerId="LiveId" clId="{BF355A5E-27D6-4C9F-BF2B-30CBDDCE38C5}" dt="2023-03-30T05:07:52.228" v="772" actId="207"/>
        <pc:sldMkLst>
          <pc:docMk/>
          <pc:sldMk cId="245797843" sldId="3226"/>
        </pc:sldMkLst>
      </pc:sldChg>
      <pc:sldChg chg="addSp delSp modSp add mod">
        <pc:chgData name="Aurelien Domont" userId="6da7715ce44349b3" providerId="LiveId" clId="{BF355A5E-27D6-4C9F-BF2B-30CBDDCE38C5}" dt="2023-03-30T05:05:08.597" v="746"/>
        <pc:sldMkLst>
          <pc:docMk/>
          <pc:sldMk cId="3068642932" sldId="3227"/>
        </pc:sldMkLst>
      </pc:sldChg>
      <pc:sldChg chg="modSp add mod">
        <pc:chgData name="Aurelien Domont" userId="6da7715ce44349b3" providerId="LiveId" clId="{BF355A5E-27D6-4C9F-BF2B-30CBDDCE38C5}" dt="2023-03-30T05:07:56.812" v="773" actId="207"/>
        <pc:sldMkLst>
          <pc:docMk/>
          <pc:sldMk cId="132644877" sldId="3228"/>
        </pc:sldMkLst>
      </pc:sldChg>
      <pc:sldChg chg="addSp modSp new mod">
        <pc:chgData name="Aurelien Domont" userId="6da7715ce44349b3" providerId="LiveId" clId="{BF355A5E-27D6-4C9F-BF2B-30CBDDCE38C5}" dt="2023-03-30T05:05:55.934" v="751" actId="207"/>
        <pc:sldMkLst>
          <pc:docMk/>
          <pc:sldMk cId="834345288" sldId="3229"/>
        </pc:sldMkLst>
      </pc:sldChg>
      <pc:sldChg chg="addSp modSp add mod">
        <pc:chgData name="Aurelien Domont" userId="6da7715ce44349b3" providerId="LiveId" clId="{BF355A5E-27D6-4C9F-BF2B-30CBDDCE38C5}" dt="2023-03-30T05:14:54.192" v="990"/>
        <pc:sldMkLst>
          <pc:docMk/>
          <pc:sldMk cId="2740266480" sldId="3230"/>
        </pc:sldMkLst>
      </pc:sldChg>
      <pc:sldChg chg="addSp modSp add mod">
        <pc:chgData name="Aurelien Domont" userId="6da7715ce44349b3" providerId="LiveId" clId="{BF355A5E-27D6-4C9F-BF2B-30CBDDCE38C5}" dt="2023-03-30T05:15:14.907" v="992" actId="14100"/>
        <pc:sldMkLst>
          <pc:docMk/>
          <pc:sldMk cId="2063388490" sldId="3231"/>
        </pc:sldMkLst>
      </pc:sldChg>
      <pc:sldChg chg="addSp modSp add mod">
        <pc:chgData name="Aurelien Domont" userId="6da7715ce44349b3" providerId="LiveId" clId="{BF355A5E-27D6-4C9F-BF2B-30CBDDCE38C5}" dt="2023-03-30T05:18:09.137" v="1017" actId="313"/>
        <pc:sldMkLst>
          <pc:docMk/>
          <pc:sldMk cId="1021639085" sldId="3232"/>
        </pc:sldMkLst>
      </pc:sldChg>
      <pc:sldChg chg="addSp delSp modSp add mod">
        <pc:chgData name="Aurelien Domont" userId="6da7715ce44349b3" providerId="LiveId" clId="{BF355A5E-27D6-4C9F-BF2B-30CBDDCE38C5}" dt="2023-03-30T05:29:44.417" v="1244" actId="478"/>
        <pc:sldMkLst>
          <pc:docMk/>
          <pc:sldMk cId="3000184382" sldId="3233"/>
        </pc:sldMkLst>
      </pc:sldChg>
      <pc:sldChg chg="addSp delSp modSp add del mod">
        <pc:chgData name="Aurelien Domont" userId="6da7715ce44349b3" providerId="LiveId" clId="{BF355A5E-27D6-4C9F-BF2B-30CBDDCE38C5}" dt="2023-03-30T05:25:39.028" v="1050" actId="2696"/>
        <pc:sldMkLst>
          <pc:docMk/>
          <pc:sldMk cId="4082585972" sldId="3233"/>
        </pc:sldMkLst>
      </pc:sldChg>
      <pc:sldChg chg="addSp delSp modSp add mod">
        <pc:chgData name="Aurelien Domont" userId="6da7715ce44349b3" providerId="LiveId" clId="{BF355A5E-27D6-4C9F-BF2B-30CBDDCE38C5}" dt="2023-03-30T05:30:27.206" v="1247" actId="207"/>
        <pc:sldMkLst>
          <pc:docMk/>
          <pc:sldMk cId="929337861" sldId="3234"/>
        </pc:sldMkLst>
      </pc:sldChg>
      <pc:sldChg chg="addSp delSp modSp add mod">
        <pc:chgData name="Aurelien Domont" userId="6da7715ce44349b3" providerId="LiveId" clId="{BF355A5E-27D6-4C9F-BF2B-30CBDDCE38C5}" dt="2023-03-30T05:33:03.709" v="1350"/>
        <pc:sldMkLst>
          <pc:docMk/>
          <pc:sldMk cId="644879133" sldId="3235"/>
        </pc:sldMkLst>
      </pc:sldChg>
    </pc:docChg>
  </pc:docChgLst>
  <pc:docChgLst>
    <pc:chgData name="Aurelien Domont" userId="6da7715ce44349b3" providerId="LiveId" clId="{900ED9AA-9E3E-4466-B9E3-DFC8365613D8}"/>
    <pc:docChg chg="undo redo custSel addSld delSld modSld sldOrd modMainMaster">
      <pc:chgData name="Aurelien Domont" userId="6da7715ce44349b3" providerId="LiveId" clId="{900ED9AA-9E3E-4466-B9E3-DFC8365613D8}" dt="2022-03-22T04:12:39.664" v="3429" actId="313"/>
      <pc:docMkLst>
        <pc:docMk/>
      </pc:docMkLst>
      <pc:sldChg chg="modSp mod">
        <pc:chgData name="Aurelien Domont" userId="6da7715ce44349b3" providerId="LiveId" clId="{900ED9AA-9E3E-4466-B9E3-DFC8365613D8}" dt="2022-03-17T03:28:53.824" v="20" actId="6549"/>
        <pc:sldMkLst>
          <pc:docMk/>
          <pc:sldMk cId="3131901387" sldId="256"/>
        </pc:sldMkLst>
      </pc:sldChg>
      <pc:sldChg chg="modSp add ord">
        <pc:chgData name="Aurelien Domont" userId="6da7715ce44349b3" providerId="LiveId" clId="{900ED9AA-9E3E-4466-B9E3-DFC8365613D8}" dt="2022-03-17T03:40:35.135" v="194"/>
        <pc:sldMkLst>
          <pc:docMk/>
          <pc:sldMk cId="1447772011" sldId="1236"/>
        </pc:sldMkLst>
      </pc:sldChg>
      <pc:sldChg chg="modSp add mod ord">
        <pc:chgData name="Aurelien Domont" userId="6da7715ce44349b3" providerId="LiveId" clId="{900ED9AA-9E3E-4466-B9E3-DFC8365613D8}" dt="2022-03-17T05:06:42.394" v="1809"/>
        <pc:sldMkLst>
          <pc:docMk/>
          <pc:sldMk cId="3055921083" sldId="1499"/>
        </pc:sldMkLst>
      </pc:sldChg>
      <pc:sldChg chg="modSp add mod ord">
        <pc:chgData name="Aurelien Domont" userId="6da7715ce44349b3" providerId="LiveId" clId="{900ED9AA-9E3E-4466-B9E3-DFC8365613D8}" dt="2022-03-17T04:08:07.870" v="303" actId="20577"/>
        <pc:sldMkLst>
          <pc:docMk/>
          <pc:sldMk cId="2781049302" sldId="1518"/>
        </pc:sldMkLst>
      </pc:sldChg>
      <pc:sldChg chg="add del">
        <pc:chgData name="Aurelien Domont" userId="6da7715ce44349b3" providerId="LiveId" clId="{900ED9AA-9E3E-4466-B9E3-DFC8365613D8}" dt="2022-03-17T03:48:31.672" v="197"/>
        <pc:sldMkLst>
          <pc:docMk/>
          <pc:sldMk cId="112122695" sldId="1521"/>
        </pc:sldMkLst>
      </pc:sldChg>
      <pc:sldChg chg="addSp delSp modSp add del mod ord">
        <pc:chgData name="Aurelien Domont" userId="6da7715ce44349b3" providerId="LiveId" clId="{900ED9AA-9E3E-4466-B9E3-DFC8365613D8}" dt="2022-03-17T04:27:51.392" v="539" actId="47"/>
        <pc:sldMkLst>
          <pc:docMk/>
          <pc:sldMk cId="1977376241" sldId="1523"/>
        </pc:sldMkLst>
      </pc:sldChg>
      <pc:sldChg chg="modSp add mod ord">
        <pc:chgData name="Aurelien Domont" userId="6da7715ce44349b3" providerId="LiveId" clId="{900ED9AA-9E3E-4466-B9E3-DFC8365613D8}" dt="2022-03-17T04:08:05.995" v="299" actId="20577"/>
        <pc:sldMkLst>
          <pc:docMk/>
          <pc:sldMk cId="3014473461" sldId="1527"/>
        </pc:sldMkLst>
      </pc:sldChg>
      <pc:sldChg chg="modSp add mod ord">
        <pc:chgData name="Aurelien Domont" userId="6da7715ce44349b3" providerId="LiveId" clId="{900ED9AA-9E3E-4466-B9E3-DFC8365613D8}" dt="2022-03-17T04:08:05.260" v="297" actId="20577"/>
        <pc:sldMkLst>
          <pc:docMk/>
          <pc:sldMk cId="2721843527" sldId="1528"/>
        </pc:sldMkLst>
      </pc:sldChg>
      <pc:sldChg chg="modSp add mod ord">
        <pc:chgData name="Aurelien Domont" userId="6da7715ce44349b3" providerId="LiveId" clId="{900ED9AA-9E3E-4466-B9E3-DFC8365613D8}" dt="2022-03-17T04:08:04.510" v="295" actId="20577"/>
        <pc:sldMkLst>
          <pc:docMk/>
          <pc:sldMk cId="265478975" sldId="1529"/>
        </pc:sldMkLst>
      </pc:sldChg>
      <pc:sldChg chg="modSp add mod ord">
        <pc:chgData name="Aurelien Domont" userId="6da7715ce44349b3" providerId="LiveId" clId="{900ED9AA-9E3E-4466-B9E3-DFC8365613D8}" dt="2022-03-17T04:08:03.011" v="291" actId="20577"/>
        <pc:sldMkLst>
          <pc:docMk/>
          <pc:sldMk cId="4130717619" sldId="1530"/>
        </pc:sldMkLst>
      </pc:sldChg>
      <pc:sldChg chg="modSp add mod ord">
        <pc:chgData name="Aurelien Domont" userId="6da7715ce44349b3" providerId="LiveId" clId="{900ED9AA-9E3E-4466-B9E3-DFC8365613D8}" dt="2022-03-17T04:08:02.308" v="289" actId="20577"/>
        <pc:sldMkLst>
          <pc:docMk/>
          <pc:sldMk cId="2993258290" sldId="1531"/>
        </pc:sldMkLst>
      </pc:sldChg>
      <pc:sldChg chg="modSp add mod ord">
        <pc:chgData name="Aurelien Domont" userId="6da7715ce44349b3" providerId="LiveId" clId="{900ED9AA-9E3E-4466-B9E3-DFC8365613D8}" dt="2022-03-17T04:08:01.512" v="287" actId="20577"/>
        <pc:sldMkLst>
          <pc:docMk/>
          <pc:sldMk cId="1793073278" sldId="1533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2590906409" sldId="1534"/>
        </pc:sldMkLst>
      </pc:sldChg>
      <pc:sldChg chg="modSp add mod ord">
        <pc:chgData name="Aurelien Domont" userId="6da7715ce44349b3" providerId="LiveId" clId="{900ED9AA-9E3E-4466-B9E3-DFC8365613D8}" dt="2022-03-17T05:06:50.105" v="1811"/>
        <pc:sldMkLst>
          <pc:docMk/>
          <pc:sldMk cId="3560175579" sldId="1575"/>
        </pc:sldMkLst>
      </pc:sldChg>
      <pc:sldChg chg="modSp add mod ord">
        <pc:chgData name="Aurelien Domont" userId="6da7715ce44349b3" providerId="LiveId" clId="{900ED9AA-9E3E-4466-B9E3-DFC8365613D8}" dt="2022-03-17T05:02:32.362" v="1772" actId="14100"/>
        <pc:sldMkLst>
          <pc:docMk/>
          <pc:sldMk cId="3128898479" sldId="1576"/>
        </pc:sldMkLst>
      </pc:sldChg>
      <pc:sldChg chg="modSp add mod ord">
        <pc:chgData name="Aurelien Domont" userId="6da7715ce44349b3" providerId="LiveId" clId="{900ED9AA-9E3E-4466-B9E3-DFC8365613D8}" dt="2022-03-17T04:08:06.885" v="301" actId="20577"/>
        <pc:sldMkLst>
          <pc:docMk/>
          <pc:sldMk cId="2356517374" sldId="1597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2815671749" sldId="1601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75080109" sldId="1609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221549742" sldId="1610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1430086869" sldId="1611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826694542" sldId="1612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1033555564" sldId="1617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758832436" sldId="1951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289725493" sldId="2149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584994079" sldId="2190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1547606376" sldId="2224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506849499" sldId="2230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679090537" sldId="2232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2582080201" sldId="2233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151422424" sldId="2269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2259517003" sldId="2274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378197914" sldId="2276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822005724" sldId="2277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226683660" sldId="2279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59208737" sldId="2280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4136476167" sldId="2282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946360952" sldId="2283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922352650" sldId="2284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864359509" sldId="2285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312582643" sldId="2287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2661989470" sldId="2288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244464422" sldId="2289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071288905" sldId="2290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932387921" sldId="2291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2334046866" sldId="2292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061959404" sldId="2293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844271115" sldId="2294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26483250" sldId="2295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243033627" sldId="2296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856026295" sldId="2297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3166620107" sldId="2298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2970543153" sldId="2299"/>
        </pc:sldMkLst>
      </pc:sldChg>
      <pc:sldChg chg="modSp del">
        <pc:chgData name="Aurelien Domont" userId="6da7715ce44349b3" providerId="LiveId" clId="{900ED9AA-9E3E-4466-B9E3-DFC8365613D8}" dt="2022-03-17T05:39:04.606" v="2198" actId="47"/>
        <pc:sldMkLst>
          <pc:docMk/>
          <pc:sldMk cId="125206595" sldId="2300"/>
        </pc:sldMkLst>
      </pc:sldChg>
      <pc:sldChg chg="addSp modSp new del mod">
        <pc:chgData name="Aurelien Domont" userId="6da7715ce44349b3" providerId="LiveId" clId="{900ED9AA-9E3E-4466-B9E3-DFC8365613D8}" dt="2022-03-17T05:39:04.606" v="2198" actId="47"/>
        <pc:sldMkLst>
          <pc:docMk/>
          <pc:sldMk cId="840980354" sldId="2301"/>
        </pc:sldMkLst>
      </pc:sldChg>
      <pc:sldChg chg="new del">
        <pc:chgData name="Aurelien Domont" userId="6da7715ce44349b3" providerId="LiveId" clId="{900ED9AA-9E3E-4466-B9E3-DFC8365613D8}" dt="2022-03-17T03:22:36.678" v="5" actId="47"/>
        <pc:sldMkLst>
          <pc:docMk/>
          <pc:sldMk cId="3388194198" sldId="2302"/>
        </pc:sldMkLst>
      </pc:sldChg>
      <pc:sldChg chg="addSp delSp modSp add mod ord">
        <pc:chgData name="Aurelien Domont" userId="6da7715ce44349b3" providerId="LiveId" clId="{900ED9AA-9E3E-4466-B9E3-DFC8365613D8}" dt="2022-03-17T03:49:00.429" v="204" actId="948"/>
        <pc:sldMkLst>
          <pc:docMk/>
          <pc:sldMk cId="4217328411" sldId="2309"/>
        </pc:sldMkLst>
      </pc:sldChg>
      <pc:sldChg chg="modSp add mod ord">
        <pc:chgData name="Aurelien Domont" userId="6da7715ce44349b3" providerId="LiveId" clId="{900ED9AA-9E3E-4466-B9E3-DFC8365613D8}" dt="2022-03-17T04:08:03.761" v="293" actId="20577"/>
        <pc:sldMkLst>
          <pc:docMk/>
          <pc:sldMk cId="3430959687" sldId="2312"/>
        </pc:sldMkLst>
      </pc:sldChg>
      <pc:sldChg chg="modSp add del">
        <pc:chgData name="Aurelien Domont" userId="6da7715ce44349b3" providerId="LiveId" clId="{900ED9AA-9E3E-4466-B9E3-DFC8365613D8}" dt="2022-03-17T05:04:23.275" v="1776" actId="47"/>
        <pc:sldMkLst>
          <pc:docMk/>
          <pc:sldMk cId="1351308012" sldId="2314"/>
        </pc:sldMkLst>
      </pc:sldChg>
      <pc:sldChg chg="modSp add del">
        <pc:chgData name="Aurelien Domont" userId="6da7715ce44349b3" providerId="LiveId" clId="{900ED9AA-9E3E-4466-B9E3-DFC8365613D8}" dt="2022-03-17T05:05:58.381" v="1796" actId="47"/>
        <pc:sldMkLst>
          <pc:docMk/>
          <pc:sldMk cId="2320397008" sldId="2315"/>
        </pc:sldMkLst>
      </pc:sldChg>
      <pc:sldChg chg="modSp add del">
        <pc:chgData name="Aurelien Domont" userId="6da7715ce44349b3" providerId="LiveId" clId="{900ED9AA-9E3E-4466-B9E3-DFC8365613D8}" dt="2022-03-17T05:07:05.186" v="1815" actId="47"/>
        <pc:sldMkLst>
          <pc:docMk/>
          <pc:sldMk cId="2507351813" sldId="2316"/>
        </pc:sldMkLst>
      </pc:sldChg>
      <pc:sldChg chg="modSp add mod ord">
        <pc:chgData name="Aurelien Domont" userId="6da7715ce44349b3" providerId="LiveId" clId="{900ED9AA-9E3E-4466-B9E3-DFC8365613D8}" dt="2022-03-17T04:05:46.383" v="263"/>
        <pc:sldMkLst>
          <pc:docMk/>
          <pc:sldMk cId="1770060775" sldId="2320"/>
        </pc:sldMkLst>
      </pc:sldChg>
      <pc:sldChg chg="modSp add del">
        <pc:chgData name="Aurelien Domont" userId="6da7715ce44349b3" providerId="LiveId" clId="{900ED9AA-9E3E-4466-B9E3-DFC8365613D8}" dt="2022-03-17T04:41:28.843" v="854" actId="47"/>
        <pc:sldMkLst>
          <pc:docMk/>
          <pc:sldMk cId="1947126593" sldId="2321"/>
        </pc:sldMkLst>
      </pc:sldChg>
      <pc:sldChg chg="modSp add del">
        <pc:chgData name="Aurelien Domont" userId="6da7715ce44349b3" providerId="LiveId" clId="{900ED9AA-9E3E-4466-B9E3-DFC8365613D8}" dt="2022-03-17T04:41:31.340" v="855" actId="47"/>
        <pc:sldMkLst>
          <pc:docMk/>
          <pc:sldMk cId="604110494" sldId="2322"/>
        </pc:sldMkLst>
      </pc:sldChg>
      <pc:sldChg chg="modSp add mod ord">
        <pc:chgData name="Aurelien Domont" userId="6da7715ce44349b3" providerId="LiveId" clId="{900ED9AA-9E3E-4466-B9E3-DFC8365613D8}" dt="2022-03-17T05:37:43.101" v="2174"/>
        <pc:sldMkLst>
          <pc:docMk/>
          <pc:sldMk cId="2726258025" sldId="2324"/>
        </pc:sldMkLst>
      </pc:sldChg>
      <pc:sldChg chg="modSp add mod ord">
        <pc:chgData name="Aurelien Domont" userId="6da7715ce44349b3" providerId="LiveId" clId="{900ED9AA-9E3E-4466-B9E3-DFC8365613D8}" dt="2022-03-17T05:37:46.819" v="2176"/>
        <pc:sldMkLst>
          <pc:docMk/>
          <pc:sldMk cId="1101361176" sldId="2325"/>
        </pc:sldMkLst>
      </pc:sldChg>
      <pc:sldChg chg="modSp add del">
        <pc:chgData name="Aurelien Domont" userId="6da7715ce44349b3" providerId="LiveId" clId="{900ED9AA-9E3E-4466-B9E3-DFC8365613D8}" dt="2022-03-17T03:55:45.130" v="254" actId="47"/>
        <pc:sldMkLst>
          <pc:docMk/>
          <pc:sldMk cId="2193234168" sldId="2328"/>
        </pc:sldMkLst>
      </pc:sldChg>
      <pc:sldChg chg="modSp add del">
        <pc:chgData name="Aurelien Domont" userId="6da7715ce44349b3" providerId="LiveId" clId="{900ED9AA-9E3E-4466-B9E3-DFC8365613D8}" dt="2022-03-17T03:55:50.779" v="256" actId="47"/>
        <pc:sldMkLst>
          <pc:docMk/>
          <pc:sldMk cId="3297884978" sldId="2329"/>
        </pc:sldMkLst>
      </pc:sldChg>
      <pc:sldChg chg="modSp add del">
        <pc:chgData name="Aurelien Domont" userId="6da7715ce44349b3" providerId="LiveId" clId="{900ED9AA-9E3E-4466-B9E3-DFC8365613D8}" dt="2022-03-17T03:55:47.286" v="255" actId="47"/>
        <pc:sldMkLst>
          <pc:docMk/>
          <pc:sldMk cId="4059825337" sldId="2330"/>
        </pc:sldMkLst>
      </pc:sldChg>
      <pc:sldChg chg="modSp add del">
        <pc:chgData name="Aurelien Domont" userId="6da7715ce44349b3" providerId="LiveId" clId="{900ED9AA-9E3E-4466-B9E3-DFC8365613D8}" dt="2022-03-17T03:56:03.548" v="258" actId="47"/>
        <pc:sldMkLst>
          <pc:docMk/>
          <pc:sldMk cId="2689311263" sldId="2331"/>
        </pc:sldMkLst>
      </pc:sldChg>
      <pc:sldChg chg="modSp add del">
        <pc:chgData name="Aurelien Domont" userId="6da7715ce44349b3" providerId="LiveId" clId="{900ED9AA-9E3E-4466-B9E3-DFC8365613D8}" dt="2022-03-17T03:55:52.685" v="257" actId="47"/>
        <pc:sldMkLst>
          <pc:docMk/>
          <pc:sldMk cId="936905113" sldId="2332"/>
        </pc:sldMkLst>
      </pc:sldChg>
      <pc:sldChg chg="modSp add del mod">
        <pc:chgData name="Aurelien Domont" userId="6da7715ce44349b3" providerId="LiveId" clId="{900ED9AA-9E3E-4466-B9E3-DFC8365613D8}" dt="2022-03-17T04:27:57.718" v="541" actId="47"/>
        <pc:sldMkLst>
          <pc:docMk/>
          <pc:sldMk cId="3129624522" sldId="2334"/>
        </pc:sldMkLst>
      </pc:sldChg>
      <pc:sldChg chg="addSp delSp modSp add mod ord">
        <pc:chgData name="Aurelien Domont" userId="6da7715ce44349b3" providerId="LiveId" clId="{900ED9AA-9E3E-4466-B9E3-DFC8365613D8}" dt="2022-03-17T04:54:44.121" v="1627"/>
        <pc:sldMkLst>
          <pc:docMk/>
          <pc:sldMk cId="3206766822" sldId="2337"/>
        </pc:sldMkLst>
      </pc:sldChg>
      <pc:sldChg chg="modSp add del">
        <pc:chgData name="Aurelien Domont" userId="6da7715ce44349b3" providerId="LiveId" clId="{900ED9AA-9E3E-4466-B9E3-DFC8365613D8}" dt="2022-03-17T04:57:15.758" v="1667" actId="47"/>
        <pc:sldMkLst>
          <pc:docMk/>
          <pc:sldMk cId="1859826929" sldId="2339"/>
        </pc:sldMkLst>
      </pc:sldChg>
      <pc:sldChg chg="modSp add del">
        <pc:chgData name="Aurelien Domont" userId="6da7715ce44349b3" providerId="LiveId" clId="{900ED9AA-9E3E-4466-B9E3-DFC8365613D8}" dt="2022-03-17T03:39:10.422" v="177" actId="47"/>
        <pc:sldMkLst>
          <pc:docMk/>
          <pc:sldMk cId="265813371" sldId="2340"/>
        </pc:sldMkLst>
      </pc:sldChg>
      <pc:sldChg chg="modSp add mod ord">
        <pc:chgData name="Aurelien Domont" userId="6da7715ce44349b3" providerId="LiveId" clId="{900ED9AA-9E3E-4466-B9E3-DFC8365613D8}" dt="2022-03-17T04:59:20.128" v="1749" actId="20577"/>
        <pc:sldMkLst>
          <pc:docMk/>
          <pc:sldMk cId="1835460928" sldId="2343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384037932" sldId="2344"/>
        </pc:sldMkLst>
      </pc:sldChg>
      <pc:sldChg chg="modSp add ord">
        <pc:chgData name="Aurelien Domont" userId="6da7715ce44349b3" providerId="LiveId" clId="{900ED9AA-9E3E-4466-B9E3-DFC8365613D8}" dt="2022-03-17T03:51:54.682" v="224"/>
        <pc:sldMkLst>
          <pc:docMk/>
          <pc:sldMk cId="996013072" sldId="2346"/>
        </pc:sldMkLst>
      </pc:sldChg>
      <pc:sldChg chg="addSp delSp modSp add mod">
        <pc:chgData name="Aurelien Domont" userId="6da7715ce44349b3" providerId="LiveId" clId="{900ED9AA-9E3E-4466-B9E3-DFC8365613D8}" dt="2022-03-17T03:37:19.356" v="167" actId="207"/>
        <pc:sldMkLst>
          <pc:docMk/>
          <pc:sldMk cId="2872911886" sldId="2348"/>
        </pc:sldMkLst>
      </pc:sldChg>
      <pc:sldChg chg="modSp add del">
        <pc:chgData name="Aurelien Domont" userId="6da7715ce44349b3" providerId="LiveId" clId="{900ED9AA-9E3E-4466-B9E3-DFC8365613D8}" dt="2022-03-17T03:40:09.167" v="192" actId="47"/>
        <pc:sldMkLst>
          <pc:docMk/>
          <pc:sldMk cId="1845502205" sldId="2349"/>
        </pc:sldMkLst>
      </pc:sldChg>
      <pc:sldChg chg="modSp add del">
        <pc:chgData name="Aurelien Domont" userId="6da7715ce44349b3" providerId="LiveId" clId="{900ED9AA-9E3E-4466-B9E3-DFC8365613D8}" dt="2022-03-17T03:55:43.598" v="253" actId="47"/>
        <pc:sldMkLst>
          <pc:docMk/>
          <pc:sldMk cId="128230452" sldId="2350"/>
        </pc:sldMkLst>
      </pc:sldChg>
      <pc:sldChg chg="modSp add del">
        <pc:chgData name="Aurelien Domont" userId="6da7715ce44349b3" providerId="LiveId" clId="{900ED9AA-9E3E-4466-B9E3-DFC8365613D8}" dt="2022-03-17T03:56:27.399" v="259" actId="47"/>
        <pc:sldMkLst>
          <pc:docMk/>
          <pc:sldMk cId="147627486" sldId="2351"/>
        </pc:sldMkLst>
      </pc:sldChg>
      <pc:sldChg chg="modSp add del">
        <pc:chgData name="Aurelien Domont" userId="6da7715ce44349b3" providerId="LiveId" clId="{900ED9AA-9E3E-4466-B9E3-DFC8365613D8}" dt="2022-03-17T04:41:39.250" v="856" actId="47"/>
        <pc:sldMkLst>
          <pc:docMk/>
          <pc:sldMk cId="3333388882" sldId="2352"/>
        </pc:sldMkLst>
      </pc:sldChg>
      <pc:sldChg chg="modSp add del">
        <pc:chgData name="Aurelien Domont" userId="6da7715ce44349b3" providerId="LiveId" clId="{900ED9AA-9E3E-4466-B9E3-DFC8365613D8}" dt="2022-03-17T04:57:34.136" v="1691" actId="47"/>
        <pc:sldMkLst>
          <pc:docMk/>
          <pc:sldMk cId="1919992121" sldId="2353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3467795225" sldId="2354"/>
        </pc:sldMkLst>
      </pc:sldChg>
      <pc:sldChg chg="modSp add del">
        <pc:chgData name="Aurelien Domont" userId="6da7715ce44349b3" providerId="LiveId" clId="{900ED9AA-9E3E-4466-B9E3-DFC8365613D8}" dt="2022-03-17T05:01:15.677" v="1751" actId="47"/>
        <pc:sldMkLst>
          <pc:docMk/>
          <pc:sldMk cId="3671332780" sldId="2355"/>
        </pc:sldMkLst>
      </pc:sldChg>
      <pc:sldChg chg="modSp add del">
        <pc:chgData name="Aurelien Domont" userId="6da7715ce44349b3" providerId="LiveId" clId="{900ED9AA-9E3E-4466-B9E3-DFC8365613D8}" dt="2022-03-17T05:29:12.543" v="2081" actId="47"/>
        <pc:sldMkLst>
          <pc:docMk/>
          <pc:sldMk cId="3904547461" sldId="2356"/>
        </pc:sldMkLst>
      </pc:sldChg>
      <pc:sldChg chg="modSp add del">
        <pc:chgData name="Aurelien Domont" userId="6da7715ce44349b3" providerId="LiveId" clId="{900ED9AA-9E3E-4466-B9E3-DFC8365613D8}" dt="2022-03-17T05:37:52.741" v="2177" actId="47"/>
        <pc:sldMkLst>
          <pc:docMk/>
          <pc:sldMk cId="4262398931" sldId="2357"/>
        </pc:sldMkLst>
      </pc:sldChg>
      <pc:sldChg chg="modSp add del">
        <pc:chgData name="Aurelien Domont" userId="6da7715ce44349b3" providerId="LiveId" clId="{900ED9AA-9E3E-4466-B9E3-DFC8365613D8}" dt="2022-03-17T05:07:51.503" v="1837" actId="47"/>
        <pc:sldMkLst>
          <pc:docMk/>
          <pc:sldMk cId="244230900" sldId="2358"/>
        </pc:sldMkLst>
      </pc:sldChg>
      <pc:sldChg chg="modSp add mod ord">
        <pc:chgData name="Aurelien Domont" userId="6da7715ce44349b3" providerId="LiveId" clId="{900ED9AA-9E3E-4466-B9E3-DFC8365613D8}" dt="2022-03-17T05:13:06.312" v="1854"/>
        <pc:sldMkLst>
          <pc:docMk/>
          <pc:sldMk cId="2029122538" sldId="2359"/>
        </pc:sldMkLst>
      </pc:sldChg>
      <pc:sldChg chg="modSp add del">
        <pc:chgData name="Aurelien Domont" userId="6da7715ce44349b3" providerId="LiveId" clId="{900ED9AA-9E3E-4466-B9E3-DFC8365613D8}" dt="2022-03-17T05:29:06.627" v="2079" actId="47"/>
        <pc:sldMkLst>
          <pc:docMk/>
          <pc:sldMk cId="1682140889" sldId="2360"/>
        </pc:sldMkLst>
      </pc:sldChg>
      <pc:sldChg chg="modSp add del">
        <pc:chgData name="Aurelien Domont" userId="6da7715ce44349b3" providerId="LiveId" clId="{900ED9AA-9E3E-4466-B9E3-DFC8365613D8}" dt="2022-03-17T05:29:07.760" v="2080" actId="47"/>
        <pc:sldMkLst>
          <pc:docMk/>
          <pc:sldMk cId="407281055" sldId="2361"/>
        </pc:sldMkLst>
      </pc:sldChg>
      <pc:sldChg chg="modSp add del">
        <pc:chgData name="Aurelien Domont" userId="6da7715ce44349b3" providerId="LiveId" clId="{900ED9AA-9E3E-4466-B9E3-DFC8365613D8}" dt="2022-03-17T05:37:56.848" v="2178" actId="47"/>
        <pc:sldMkLst>
          <pc:docMk/>
          <pc:sldMk cId="3062356868" sldId="2362"/>
        </pc:sldMkLst>
      </pc:sldChg>
      <pc:sldChg chg="delSp modSp add del mod">
        <pc:chgData name="Aurelien Domont" userId="6da7715ce44349b3" providerId="LiveId" clId="{900ED9AA-9E3E-4466-B9E3-DFC8365613D8}" dt="2022-03-17T05:37:39.612" v="2172" actId="47"/>
        <pc:sldMkLst>
          <pc:docMk/>
          <pc:sldMk cId="2733897967" sldId="2363"/>
        </pc:sldMkLst>
      </pc:sldChg>
      <pc:sldChg chg="addSp modSp add del mod">
        <pc:chgData name="Aurelien Domont" userId="6da7715ce44349b3" providerId="LiveId" clId="{900ED9AA-9E3E-4466-B9E3-DFC8365613D8}" dt="2022-03-17T05:51:43.043" v="2611" actId="47"/>
        <pc:sldMkLst>
          <pc:docMk/>
          <pc:sldMk cId="4188618523" sldId="2364"/>
        </pc:sldMkLst>
      </pc:sldChg>
      <pc:sldChg chg="modSp add mod ord">
        <pc:chgData name="Aurelien Domont" userId="6da7715ce44349b3" providerId="LiveId" clId="{900ED9AA-9E3E-4466-B9E3-DFC8365613D8}" dt="2022-03-17T05:45:45.207" v="2439" actId="20577"/>
        <pc:sldMkLst>
          <pc:docMk/>
          <pc:sldMk cId="654898064" sldId="2365"/>
        </pc:sldMkLst>
      </pc:sldChg>
      <pc:sldChg chg="modSp add del">
        <pc:chgData name="Aurelien Domont" userId="6da7715ce44349b3" providerId="LiveId" clId="{900ED9AA-9E3E-4466-B9E3-DFC8365613D8}" dt="2022-03-17T05:01:12.825" v="1750" actId="47"/>
        <pc:sldMkLst>
          <pc:docMk/>
          <pc:sldMk cId="815182536" sldId="2366"/>
        </pc:sldMkLst>
      </pc:sldChg>
      <pc:sldChg chg="modSp add ord">
        <pc:chgData name="Aurelien Domont" userId="6da7715ce44349b3" providerId="LiveId" clId="{900ED9AA-9E3E-4466-B9E3-DFC8365613D8}" dt="2022-03-17T05:49:08.447" v="2541"/>
        <pc:sldMkLst>
          <pc:docMk/>
          <pc:sldMk cId="3491690442" sldId="2367"/>
        </pc:sldMkLst>
      </pc:sldChg>
      <pc:sldChg chg="addSp delSp modSp add mod">
        <pc:chgData name="Aurelien Domont" userId="6da7715ce44349b3" providerId="LiveId" clId="{900ED9AA-9E3E-4466-B9E3-DFC8365613D8}" dt="2022-03-22T03:50:23.785" v="3336"/>
        <pc:sldMkLst>
          <pc:docMk/>
          <pc:sldMk cId="283455328" sldId="2368"/>
        </pc:sldMkLst>
      </pc:sldChg>
      <pc:sldChg chg="addSp modSp add del mod">
        <pc:chgData name="Aurelien Domont" userId="6da7715ce44349b3" providerId="LiveId" clId="{900ED9AA-9E3E-4466-B9E3-DFC8365613D8}" dt="2022-03-22T03:33:27.101" v="3162" actId="47"/>
        <pc:sldMkLst>
          <pc:docMk/>
          <pc:sldMk cId="2089746417" sldId="2369"/>
        </pc:sldMkLst>
      </pc:sldChg>
      <pc:sldChg chg="addSp delSp modSp add del mod">
        <pc:chgData name="Aurelien Domont" userId="6da7715ce44349b3" providerId="LiveId" clId="{900ED9AA-9E3E-4466-B9E3-DFC8365613D8}" dt="2022-03-22T03:33:37.312" v="3164" actId="47"/>
        <pc:sldMkLst>
          <pc:docMk/>
          <pc:sldMk cId="1866419627" sldId="2370"/>
        </pc:sldMkLst>
      </pc:sldChg>
      <pc:sldChg chg="delSp modSp add mod">
        <pc:chgData name="Aurelien Domont" userId="6da7715ce44349b3" providerId="LiveId" clId="{900ED9AA-9E3E-4466-B9E3-DFC8365613D8}" dt="2022-03-17T04:39:34.766" v="839" actId="20577"/>
        <pc:sldMkLst>
          <pc:docMk/>
          <pc:sldMk cId="3266860291" sldId="2371"/>
        </pc:sldMkLst>
      </pc:sldChg>
      <pc:sldChg chg="modSp add del mod">
        <pc:chgData name="Aurelien Domont" userId="6da7715ce44349b3" providerId="LiveId" clId="{900ED9AA-9E3E-4466-B9E3-DFC8365613D8}" dt="2022-03-17T04:29:29.291" v="605" actId="47"/>
        <pc:sldMkLst>
          <pc:docMk/>
          <pc:sldMk cId="3248600536" sldId="2372"/>
        </pc:sldMkLst>
      </pc:sldChg>
      <pc:sldChg chg="addSp delSp modSp add mod">
        <pc:chgData name="Aurelien Domont" userId="6da7715ce44349b3" providerId="LiveId" clId="{900ED9AA-9E3E-4466-B9E3-DFC8365613D8}" dt="2022-03-17T04:39:38.924" v="841" actId="20577"/>
        <pc:sldMkLst>
          <pc:docMk/>
          <pc:sldMk cId="3243680915" sldId="2373"/>
        </pc:sldMkLst>
      </pc:sldChg>
      <pc:sldChg chg="delSp modSp add del mod">
        <pc:chgData name="Aurelien Domont" userId="6da7715ce44349b3" providerId="LiveId" clId="{900ED9AA-9E3E-4466-B9E3-DFC8365613D8}" dt="2022-03-22T03:34:03.432" v="3185" actId="47"/>
        <pc:sldMkLst>
          <pc:docMk/>
          <pc:sldMk cId="137764689" sldId="2374"/>
        </pc:sldMkLst>
      </pc:sldChg>
      <pc:sldChg chg="addSp modSp add mod">
        <pc:chgData name="Aurelien Domont" userId="6da7715ce44349b3" providerId="LiveId" clId="{900ED9AA-9E3E-4466-B9E3-DFC8365613D8}" dt="2022-03-17T04:40:06.418" v="851" actId="207"/>
        <pc:sldMkLst>
          <pc:docMk/>
          <pc:sldMk cId="1612830510" sldId="2375"/>
        </pc:sldMkLst>
      </pc:sldChg>
      <pc:sldChg chg="delSp modSp add del mod">
        <pc:chgData name="Aurelien Domont" userId="6da7715ce44349b3" providerId="LiveId" clId="{900ED9AA-9E3E-4466-B9E3-DFC8365613D8}" dt="2022-03-22T03:34:23.122" v="3206" actId="47"/>
        <pc:sldMkLst>
          <pc:docMk/>
          <pc:sldMk cId="2748572313" sldId="2376"/>
        </pc:sldMkLst>
      </pc:sldChg>
      <pc:sldChg chg="addSp modSp add mod">
        <pc:chgData name="Aurelien Domont" userId="6da7715ce44349b3" providerId="LiveId" clId="{900ED9AA-9E3E-4466-B9E3-DFC8365613D8}" dt="2022-03-17T04:46:56.051" v="1223" actId="20577"/>
        <pc:sldMkLst>
          <pc:docMk/>
          <pc:sldMk cId="542215322" sldId="2377"/>
        </pc:sldMkLst>
      </pc:sldChg>
      <pc:sldChg chg="addSp modSp add mod">
        <pc:chgData name="Aurelien Domont" userId="6da7715ce44349b3" providerId="LiveId" clId="{900ED9AA-9E3E-4466-B9E3-DFC8365613D8}" dt="2022-03-17T04:51:13.200" v="1584" actId="20577"/>
        <pc:sldMkLst>
          <pc:docMk/>
          <pc:sldMk cId="904759924" sldId="2378"/>
        </pc:sldMkLst>
      </pc:sldChg>
      <pc:sldChg chg="addSp delSp modSp add mod">
        <pc:chgData name="Aurelien Domont" userId="6da7715ce44349b3" providerId="LiveId" clId="{900ED9AA-9E3E-4466-B9E3-DFC8365613D8}" dt="2022-03-17T04:56:56.864" v="1666" actId="20577"/>
        <pc:sldMkLst>
          <pc:docMk/>
          <pc:sldMk cId="906577703" sldId="2379"/>
        </pc:sldMkLst>
      </pc:sldChg>
      <pc:sldChg chg="modSp add del mod">
        <pc:chgData name="Aurelien Domont" userId="6da7715ce44349b3" providerId="LiveId" clId="{900ED9AA-9E3E-4466-B9E3-DFC8365613D8}" dt="2022-03-22T03:34:44.474" v="3229" actId="47"/>
        <pc:sldMkLst>
          <pc:docMk/>
          <pc:sldMk cId="4110229542" sldId="2380"/>
        </pc:sldMkLst>
      </pc:sldChg>
      <pc:sldChg chg="addSp modSp add mod">
        <pc:chgData name="Aurelien Domont" userId="6da7715ce44349b3" providerId="LiveId" clId="{900ED9AA-9E3E-4466-B9E3-DFC8365613D8}" dt="2022-03-17T05:04:08.633" v="1775" actId="20577"/>
        <pc:sldMkLst>
          <pc:docMk/>
          <pc:sldMk cId="413075639" sldId="2381"/>
        </pc:sldMkLst>
      </pc:sldChg>
      <pc:sldChg chg="addSp delSp modSp add mod ord">
        <pc:chgData name="Aurelien Domont" userId="6da7715ce44349b3" providerId="LiveId" clId="{900ED9AA-9E3E-4466-B9E3-DFC8365613D8}" dt="2022-03-17T05:06:42.394" v="1809"/>
        <pc:sldMkLst>
          <pc:docMk/>
          <pc:sldMk cId="2540020461" sldId="2382"/>
        </pc:sldMkLst>
      </pc:sldChg>
      <pc:sldChg chg="addSp modSp add mod">
        <pc:chgData name="Aurelien Domont" userId="6da7715ce44349b3" providerId="LiveId" clId="{900ED9AA-9E3E-4466-B9E3-DFC8365613D8}" dt="2022-03-17T05:07:01.420" v="1814" actId="20577"/>
        <pc:sldMkLst>
          <pc:docMk/>
          <pc:sldMk cId="2690114265" sldId="2383"/>
        </pc:sldMkLst>
      </pc:sldChg>
      <pc:sldChg chg="modSp add del mod">
        <pc:chgData name="Aurelien Domont" userId="6da7715ce44349b3" providerId="LiveId" clId="{900ED9AA-9E3E-4466-B9E3-DFC8365613D8}" dt="2022-03-22T03:34:59.162" v="3254" actId="47"/>
        <pc:sldMkLst>
          <pc:docMk/>
          <pc:sldMk cId="3145441393" sldId="2384"/>
        </pc:sldMkLst>
      </pc:sldChg>
      <pc:sldChg chg="addSp delSp modSp add mod ord">
        <pc:chgData name="Aurelien Domont" userId="6da7715ce44349b3" providerId="LiveId" clId="{900ED9AA-9E3E-4466-B9E3-DFC8365613D8}" dt="2022-03-17T05:28:20.807" v="2076" actId="20577"/>
        <pc:sldMkLst>
          <pc:docMk/>
          <pc:sldMk cId="1217256635" sldId="2385"/>
        </pc:sldMkLst>
      </pc:sldChg>
      <pc:sldChg chg="addSp modSp add">
        <pc:chgData name="Aurelien Domont" userId="6da7715ce44349b3" providerId="LiveId" clId="{900ED9AA-9E3E-4466-B9E3-DFC8365613D8}" dt="2022-03-17T05:29:02.823" v="2078"/>
        <pc:sldMkLst>
          <pc:docMk/>
          <pc:sldMk cId="136462931" sldId="2386"/>
        </pc:sldMkLst>
      </pc:sldChg>
      <pc:sldChg chg="modSp add del mod">
        <pc:chgData name="Aurelien Domont" userId="6da7715ce44349b3" providerId="LiveId" clId="{900ED9AA-9E3E-4466-B9E3-DFC8365613D8}" dt="2022-03-22T03:35:14.384" v="3283" actId="47"/>
        <pc:sldMkLst>
          <pc:docMk/>
          <pc:sldMk cId="26010773" sldId="2387"/>
        </pc:sldMkLst>
      </pc:sldChg>
      <pc:sldChg chg="modSp add del mod">
        <pc:chgData name="Aurelien Domont" userId="6da7715ce44349b3" providerId="LiveId" clId="{900ED9AA-9E3E-4466-B9E3-DFC8365613D8}" dt="2022-03-22T03:35:24.656" v="3299" actId="47"/>
        <pc:sldMkLst>
          <pc:docMk/>
          <pc:sldMk cId="2422356371" sldId="2388"/>
        </pc:sldMkLst>
      </pc:sldChg>
      <pc:sldChg chg="addSp delSp modSp add mod">
        <pc:chgData name="Aurelien Domont" userId="6da7715ce44349b3" providerId="LiveId" clId="{900ED9AA-9E3E-4466-B9E3-DFC8365613D8}" dt="2022-03-18T04:19:48.521" v="3156" actId="1038"/>
        <pc:sldMkLst>
          <pc:docMk/>
          <pc:sldMk cId="2287265630" sldId="2389"/>
        </pc:sldMkLst>
      </pc:sldChg>
      <pc:sldChg chg="modSp add del mod">
        <pc:chgData name="Aurelien Domont" userId="6da7715ce44349b3" providerId="LiveId" clId="{900ED9AA-9E3E-4466-B9E3-DFC8365613D8}" dt="2022-03-22T03:35:35.926" v="3314" actId="47"/>
        <pc:sldMkLst>
          <pc:docMk/>
          <pc:sldMk cId="630230816" sldId="2390"/>
        </pc:sldMkLst>
      </pc:sldChg>
      <pc:sldChg chg="addSp delSp modSp add mod">
        <pc:chgData name="Aurelien Domont" userId="6da7715ce44349b3" providerId="LiveId" clId="{900ED9AA-9E3E-4466-B9E3-DFC8365613D8}" dt="2022-03-17T05:51:39.989" v="2610" actId="20577"/>
        <pc:sldMkLst>
          <pc:docMk/>
          <pc:sldMk cId="2411212562" sldId="2391"/>
        </pc:sldMkLst>
      </pc:sldChg>
      <pc:sldChg chg="add del">
        <pc:chgData name="Aurelien Domont" userId="6da7715ce44349b3" providerId="LiveId" clId="{900ED9AA-9E3E-4466-B9E3-DFC8365613D8}" dt="2022-03-18T03:34:12.312" v="2793" actId="47"/>
        <pc:sldMkLst>
          <pc:docMk/>
          <pc:sldMk cId="2096057692" sldId="2392"/>
        </pc:sldMkLst>
      </pc:sldChg>
      <pc:sldChg chg="add del">
        <pc:chgData name="Aurelien Domont" userId="6da7715ce44349b3" providerId="LiveId" clId="{900ED9AA-9E3E-4466-B9E3-DFC8365613D8}" dt="2022-03-18T03:55:03.983" v="3105" actId="47"/>
        <pc:sldMkLst>
          <pc:docMk/>
          <pc:sldMk cId="3201611016" sldId="2392"/>
        </pc:sldMkLst>
      </pc:sldChg>
      <pc:sldChg chg="addSp modSp add mod">
        <pc:chgData name="Aurelien Domont" userId="6da7715ce44349b3" providerId="LiveId" clId="{900ED9AA-9E3E-4466-B9E3-DFC8365613D8}" dt="2022-03-22T03:50:28.334" v="3337"/>
        <pc:sldMkLst>
          <pc:docMk/>
          <pc:sldMk cId="3291231662" sldId="2392"/>
        </pc:sldMkLst>
      </pc:sldChg>
      <pc:sldChg chg="modSp add mod">
        <pc:chgData name="Aurelien Domont" userId="6da7715ce44349b3" providerId="LiveId" clId="{900ED9AA-9E3E-4466-B9E3-DFC8365613D8}" dt="2022-03-22T03:50:34.907" v="3338"/>
        <pc:sldMkLst>
          <pc:docMk/>
          <pc:sldMk cId="1641887066" sldId="2393"/>
        </pc:sldMkLst>
      </pc:sldChg>
      <pc:sldChg chg="modSp add mod">
        <pc:chgData name="Aurelien Domont" userId="6da7715ce44349b3" providerId="LiveId" clId="{900ED9AA-9E3E-4466-B9E3-DFC8365613D8}" dt="2022-03-22T03:34:14.040" v="3204" actId="1036"/>
        <pc:sldMkLst>
          <pc:docMk/>
          <pc:sldMk cId="979576458" sldId="2394"/>
        </pc:sldMkLst>
      </pc:sldChg>
      <pc:sldChg chg="add del">
        <pc:chgData name="Aurelien Domont" userId="6da7715ce44349b3" providerId="LiveId" clId="{900ED9AA-9E3E-4466-B9E3-DFC8365613D8}" dt="2022-03-22T03:33:55.781" v="3183" actId="2696"/>
        <pc:sldMkLst>
          <pc:docMk/>
          <pc:sldMk cId="2023857802" sldId="2394"/>
        </pc:sldMkLst>
      </pc:sldChg>
      <pc:sldChg chg="modSp add mod">
        <pc:chgData name="Aurelien Domont" userId="6da7715ce44349b3" providerId="LiveId" clId="{900ED9AA-9E3E-4466-B9E3-DFC8365613D8}" dt="2022-03-22T03:50:39.115" v="3339"/>
        <pc:sldMkLst>
          <pc:docMk/>
          <pc:sldMk cId="2167400129" sldId="2395"/>
        </pc:sldMkLst>
      </pc:sldChg>
      <pc:sldChg chg="modSp add mod">
        <pc:chgData name="Aurelien Domont" userId="6da7715ce44349b3" providerId="LiveId" clId="{900ED9AA-9E3E-4466-B9E3-DFC8365613D8}" dt="2022-03-22T03:50:42.828" v="3340"/>
        <pc:sldMkLst>
          <pc:docMk/>
          <pc:sldMk cId="1020083957" sldId="2396"/>
        </pc:sldMkLst>
      </pc:sldChg>
      <pc:sldChg chg="modSp add mod">
        <pc:chgData name="Aurelien Domont" userId="6da7715ce44349b3" providerId="LiveId" clId="{900ED9AA-9E3E-4466-B9E3-DFC8365613D8}" dt="2022-03-22T03:50:46.993" v="3341"/>
        <pc:sldMkLst>
          <pc:docMk/>
          <pc:sldMk cId="1748776397" sldId="2397"/>
        </pc:sldMkLst>
      </pc:sldChg>
      <pc:sldChg chg="modSp add mod">
        <pc:chgData name="Aurelien Domont" userId="6da7715ce44349b3" providerId="LiveId" clId="{900ED9AA-9E3E-4466-B9E3-DFC8365613D8}" dt="2022-03-22T03:50:50.181" v="3342"/>
        <pc:sldMkLst>
          <pc:docMk/>
          <pc:sldMk cId="483228230" sldId="2398"/>
        </pc:sldMkLst>
      </pc:sldChg>
      <pc:sldChg chg="modSp add mod">
        <pc:chgData name="Aurelien Domont" userId="6da7715ce44349b3" providerId="LiveId" clId="{900ED9AA-9E3E-4466-B9E3-DFC8365613D8}" dt="2022-03-22T03:50:53.630" v="3343"/>
        <pc:sldMkLst>
          <pc:docMk/>
          <pc:sldMk cId="3574663825" sldId="2399"/>
        </pc:sldMkLst>
      </pc:sldChg>
      <pc:sldChg chg="modSp add mod">
        <pc:chgData name="Aurelien Domont" userId="6da7715ce44349b3" providerId="LiveId" clId="{900ED9AA-9E3E-4466-B9E3-DFC8365613D8}" dt="2022-03-22T03:50:57.128" v="3344"/>
        <pc:sldMkLst>
          <pc:docMk/>
          <pc:sldMk cId="1258609676" sldId="2400"/>
        </pc:sldMkLst>
      </pc:sldChg>
      <pc:sldChg chg="addSp delSp modSp add mod">
        <pc:chgData name="Aurelien Domont" userId="6da7715ce44349b3" providerId="LiveId" clId="{900ED9AA-9E3E-4466-B9E3-DFC8365613D8}" dt="2022-03-22T04:12:39.664" v="3429" actId="313"/>
        <pc:sldMkLst>
          <pc:docMk/>
          <pc:sldMk cId="1433362125" sldId="2401"/>
        </pc:sldMkLst>
      </pc:sldChg>
      <pc:sldChg chg="add del">
        <pc:chgData name="Aurelien Domont" userId="6da7715ce44349b3" providerId="LiveId" clId="{900ED9AA-9E3E-4466-B9E3-DFC8365613D8}" dt="2022-03-17T05:39:40.901" v="2200"/>
        <pc:sldMkLst>
          <pc:docMk/>
          <pc:sldMk cId="3440366293" sldId="2418"/>
        </pc:sldMkLst>
      </pc:sldChg>
      <pc:sldMasterChg chg="addSp modSldLayout">
        <pc:chgData name="Aurelien Domont" userId="6da7715ce44349b3" providerId="LiveId" clId="{900ED9AA-9E3E-4466-B9E3-DFC8365613D8}" dt="2022-03-17T03:36:31.348" v="130"/>
        <pc:sldMasterMkLst>
          <pc:docMk/>
          <pc:sldMasterMk cId="3510198698" sldId="2147483673"/>
        </pc:sldMasterMkLst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570326465" sldId="2147483674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163536995" sldId="2147483675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3937574706" sldId="2147483676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45999791" sldId="2147483677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4273708068" sldId="2147483678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743124425" sldId="2147483679"/>
          </pc:sldLayoutMkLst>
        </pc:sldLayoutChg>
        <pc:sldLayoutChg chg="addSp">
          <pc:chgData name="Aurelien Domont" userId="6da7715ce44349b3" providerId="LiveId" clId="{900ED9AA-9E3E-4466-B9E3-DFC8365613D8}" dt="2022-03-17T03:36:31.348" v="130"/>
          <pc:sldLayoutMkLst>
            <pc:docMk/>
            <pc:sldMasterMk cId="3510198698" sldId="2147483673"/>
            <pc:sldLayoutMk cId="1016518897" sldId="2147483680"/>
          </pc:sldLayoutMkLst>
        </pc:sldLayoutChg>
      </pc:sldMasterChg>
    </pc:docChg>
  </pc:docChgLst>
  <pc:docChgLst>
    <pc:chgData name="Aurelien Domont" userId="6da7715ce44349b3" providerId="LiveId" clId="{7BC0A56B-AD94-494B-87BA-A3C1653B9EFB}"/>
    <pc:docChg chg="undo custSel addSld delSld modSld sldOrd">
      <pc:chgData name="Aurelien Domont" userId="6da7715ce44349b3" providerId="LiveId" clId="{7BC0A56B-AD94-494B-87BA-A3C1653B9EFB}" dt="2023-03-13T03:35:23.740" v="605" actId="47"/>
      <pc:docMkLst>
        <pc:docMk/>
      </pc:docMkLst>
      <pc:sldChg chg="modSp mod">
        <pc:chgData name="Aurelien Domont" userId="6da7715ce44349b3" providerId="LiveId" clId="{7BC0A56B-AD94-494B-87BA-A3C1653B9EFB}" dt="2023-03-08T05:04:28.095" v="35" actId="113"/>
        <pc:sldMkLst>
          <pc:docMk/>
          <pc:sldMk cId="3131901387" sldId="256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1754585881" sldId="1598"/>
        </pc:sldMkLst>
      </pc:sldChg>
      <pc:sldChg chg="del">
        <pc:chgData name="Aurelien Domont" userId="6da7715ce44349b3" providerId="LiveId" clId="{7BC0A56B-AD94-494B-87BA-A3C1653B9EFB}" dt="2023-03-08T05:46:08.853" v="447" actId="47"/>
        <pc:sldMkLst>
          <pc:docMk/>
          <pc:sldMk cId="2853806433" sldId="1600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1252826214" sldId="171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87359207" sldId="178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877494023" sldId="178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855801452" sldId="178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09885783" sldId="178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714268045" sldId="178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90548698" sldId="188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21275529" sldId="188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89918988" sldId="192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61413473" sldId="192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675062303" sldId="192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71658671" sldId="193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045459513" sldId="1956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3938337455" sldId="2034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1926619926" sldId="214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3301223" sldId="214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324642353" sldId="215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226532108" sldId="215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13236081" sldId="215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75191540" sldId="2155"/>
        </pc:sldMkLst>
      </pc:sldChg>
      <pc:sldChg chg="addSp delSp modSp add mod">
        <pc:chgData name="Aurelien Domont" userId="6da7715ce44349b3" providerId="LiveId" clId="{7BC0A56B-AD94-494B-87BA-A3C1653B9EFB}" dt="2023-03-08T05:54:53.116" v="506" actId="207"/>
        <pc:sldMkLst>
          <pc:docMk/>
          <pc:sldMk cId="1209091634" sldId="2192"/>
        </pc:sldMkLst>
      </pc:sldChg>
      <pc:sldChg chg="addSp delSp modSp add del mod">
        <pc:chgData name="Aurelien Domont" userId="6da7715ce44349b3" providerId="LiveId" clId="{7BC0A56B-AD94-494B-87BA-A3C1653B9EFB}" dt="2023-03-08T05:44:48.761" v="444" actId="47"/>
        <pc:sldMkLst>
          <pc:docMk/>
          <pc:sldMk cId="1224590105" sldId="2220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1534399825" sldId="2240"/>
        </pc:sldMkLst>
      </pc:sldChg>
      <pc:sldChg chg="modSp mod">
        <pc:chgData name="Aurelien Domont" userId="6da7715ce44349b3" providerId="LiveId" clId="{7BC0A56B-AD94-494B-87BA-A3C1653B9EFB}" dt="2023-03-09T23:39:20.601" v="594" actId="20577"/>
        <pc:sldMkLst>
          <pc:docMk/>
          <pc:sldMk cId="2995647837" sldId="234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549256554" sldId="2388"/>
        </pc:sldMkLst>
      </pc:sldChg>
      <pc:sldChg chg="modSp mod">
        <pc:chgData name="Aurelien Domont" userId="6da7715ce44349b3" providerId="LiveId" clId="{7BC0A56B-AD94-494B-87BA-A3C1653B9EFB}" dt="2023-03-08T06:14:00.102" v="585" actId="207"/>
        <pc:sldMkLst>
          <pc:docMk/>
          <pc:sldMk cId="3667090990" sldId="2431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1795182380" sldId="243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01864125" sldId="2436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3146711919" sldId="2437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2658236085" sldId="2438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479084207" sldId="2439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739524690" sldId="2440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1346285801" sldId="2441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414216230" sldId="2442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3693653009" sldId="2443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2095515791" sldId="244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03015032" sldId="245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193323066" sldId="245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09481675" sldId="245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844705816" sldId="245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2575006" sldId="245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468648295" sldId="246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03949107" sldId="246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734117299" sldId="247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1100499" sldId="247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933383894" sldId="247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61551078" sldId="247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33838162" sldId="247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64942066" sldId="248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71502073" sldId="248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99873687" sldId="248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86114466" sldId="248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51761469" sldId="248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26560022" sldId="248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275978996" sldId="248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993381967" sldId="249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285208466" sldId="256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68400318" sldId="257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09918362" sldId="257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49126807" sldId="257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920435364" sldId="258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973395138" sldId="258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152972054" sldId="258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531193052" sldId="258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48029769" sldId="258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45140750" sldId="258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870678215" sldId="258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987364234" sldId="259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87750748" sldId="259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271381689" sldId="259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34372063" sldId="259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71317158" sldId="259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46641167" sldId="260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78786815" sldId="260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288615205" sldId="262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024276857" sldId="262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61867065" sldId="264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89212000" sldId="264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71420821" sldId="271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405486540" sldId="273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628821654" sldId="273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317706576" sldId="279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37376043" sldId="281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280474636" sldId="288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430837906" sldId="288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20259563" sldId="288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09476647" sldId="288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98796160" sldId="288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712518278" sldId="289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418437187" sldId="289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037893981" sldId="289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429618471" sldId="289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28010388" sldId="289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516094123" sldId="290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070552203" sldId="290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583823363" sldId="290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544038480" sldId="290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361377661" sldId="290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955631715" sldId="290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22793752" sldId="290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583174363" sldId="290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215430744" sldId="290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434227369" sldId="290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2011829" sldId="291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38786938" sldId="291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3523360" sldId="291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9949515" sldId="291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443404396" sldId="291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994463114" sldId="2919"/>
        </pc:sldMkLst>
      </pc:sldChg>
      <pc:sldChg chg="add">
        <pc:chgData name="Aurelien Domont" userId="6da7715ce44349b3" providerId="LiveId" clId="{7BC0A56B-AD94-494B-87BA-A3C1653B9EFB}" dt="2023-03-08T05:13:37.172" v="48"/>
        <pc:sldMkLst>
          <pc:docMk/>
          <pc:sldMk cId="879431282" sldId="2921"/>
        </pc:sldMkLst>
      </pc:sldChg>
      <pc:sldChg chg="del">
        <pc:chgData name="Aurelien Domont" userId="6da7715ce44349b3" providerId="LiveId" clId="{7BC0A56B-AD94-494B-87BA-A3C1653B9EFB}" dt="2023-03-08T05:13:30.268" v="47" actId="2696"/>
        <pc:sldMkLst>
          <pc:docMk/>
          <pc:sldMk cId="1401860036" sldId="292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448813984" sldId="292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80169080" sldId="292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71487487" sldId="292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571174941" sldId="293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77633832" sldId="2931"/>
        </pc:sldMkLst>
      </pc:sldChg>
      <pc:sldChg chg="del">
        <pc:chgData name="Aurelien Domont" userId="6da7715ce44349b3" providerId="LiveId" clId="{7BC0A56B-AD94-494B-87BA-A3C1653B9EFB}" dt="2023-03-08T05:13:30.268" v="47" actId="2696"/>
        <pc:sldMkLst>
          <pc:docMk/>
          <pc:sldMk cId="928754881" sldId="2933"/>
        </pc:sldMkLst>
      </pc:sldChg>
      <pc:sldChg chg="add">
        <pc:chgData name="Aurelien Domont" userId="6da7715ce44349b3" providerId="LiveId" clId="{7BC0A56B-AD94-494B-87BA-A3C1653B9EFB}" dt="2023-03-08T05:13:37.172" v="48"/>
        <pc:sldMkLst>
          <pc:docMk/>
          <pc:sldMk cId="1292270743" sldId="2933"/>
        </pc:sldMkLst>
      </pc:sldChg>
      <pc:sldChg chg="add">
        <pc:chgData name="Aurelien Domont" userId="6da7715ce44349b3" providerId="LiveId" clId="{7BC0A56B-AD94-494B-87BA-A3C1653B9EFB}" dt="2023-03-08T05:13:37.172" v="48"/>
        <pc:sldMkLst>
          <pc:docMk/>
          <pc:sldMk cId="2454345456" sldId="2936"/>
        </pc:sldMkLst>
      </pc:sldChg>
      <pc:sldChg chg="del">
        <pc:chgData name="Aurelien Domont" userId="6da7715ce44349b3" providerId="LiveId" clId="{7BC0A56B-AD94-494B-87BA-A3C1653B9EFB}" dt="2023-03-08T05:13:30.268" v="47" actId="2696"/>
        <pc:sldMkLst>
          <pc:docMk/>
          <pc:sldMk cId="3861734672" sldId="2936"/>
        </pc:sldMkLst>
      </pc:sldChg>
      <pc:sldChg chg="add">
        <pc:chgData name="Aurelien Domont" userId="6da7715ce44349b3" providerId="LiveId" clId="{7BC0A56B-AD94-494B-87BA-A3C1653B9EFB}" dt="2023-03-08T05:13:37.172" v="48"/>
        <pc:sldMkLst>
          <pc:docMk/>
          <pc:sldMk cId="2780699959" sldId="2937"/>
        </pc:sldMkLst>
      </pc:sldChg>
      <pc:sldChg chg="del">
        <pc:chgData name="Aurelien Domont" userId="6da7715ce44349b3" providerId="LiveId" clId="{7BC0A56B-AD94-494B-87BA-A3C1653B9EFB}" dt="2023-03-08T05:13:30.268" v="47" actId="2696"/>
        <pc:sldMkLst>
          <pc:docMk/>
          <pc:sldMk cId="2839871231" sldId="293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054496874" sldId="293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32345289" sldId="294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87263538" sldId="294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084455003" sldId="294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489179185" sldId="2943"/>
        </pc:sldMkLst>
      </pc:sldChg>
      <pc:sldChg chg="modSp mod">
        <pc:chgData name="Aurelien Domont" userId="6da7715ce44349b3" providerId="LiveId" clId="{7BC0A56B-AD94-494B-87BA-A3C1653B9EFB}" dt="2023-03-08T06:14:14.356" v="586" actId="404"/>
        <pc:sldMkLst>
          <pc:docMk/>
          <pc:sldMk cId="2960578651" sldId="2953"/>
        </pc:sldMkLst>
      </pc:sldChg>
      <pc:sldChg chg="modSp mod">
        <pc:chgData name="Aurelien Domont" userId="6da7715ce44349b3" providerId="LiveId" clId="{7BC0A56B-AD94-494B-87BA-A3C1653B9EFB}" dt="2023-03-08T06:14:21.436" v="587" actId="404"/>
        <pc:sldMkLst>
          <pc:docMk/>
          <pc:sldMk cId="466667091" sldId="2954"/>
        </pc:sldMkLst>
      </pc:sldChg>
      <pc:sldChg chg="addSp modSp del mod">
        <pc:chgData name="Aurelien Domont" userId="6da7715ce44349b3" providerId="LiveId" clId="{7BC0A56B-AD94-494B-87BA-A3C1653B9EFB}" dt="2023-03-13T03:35:23.740" v="605" actId="47"/>
        <pc:sldMkLst>
          <pc:docMk/>
          <pc:sldMk cId="143639471" sldId="296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398844854" sldId="296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242661849" sldId="297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446633724" sldId="297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2648214" sldId="297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88889540" sldId="297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793851189" sldId="297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66377701" sldId="298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76549573" sldId="298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76761263" sldId="298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970498837" sldId="298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03861103" sldId="298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992589810" sldId="298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286225032" sldId="298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340023768" sldId="298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946949087" sldId="299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640412438" sldId="299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37798525" sldId="299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421324660" sldId="299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829864885" sldId="299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948805166" sldId="2997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1879425511" sldId="2999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1757210425" sldId="3000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2275566587" sldId="3001"/>
        </pc:sldMkLst>
      </pc:sldChg>
      <pc:sldChg chg="del">
        <pc:chgData name="Aurelien Domont" userId="6da7715ce44349b3" providerId="LiveId" clId="{7BC0A56B-AD94-494B-87BA-A3C1653B9EFB}" dt="2023-03-08T05:07:32.457" v="38" actId="47"/>
        <pc:sldMkLst>
          <pc:docMk/>
          <pc:sldMk cId="3440968360" sldId="300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548573222" sldId="300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542194816" sldId="300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238106187" sldId="300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10426608" sldId="300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257081094" sldId="300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640027098" sldId="300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363742716" sldId="3010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122844389" sldId="301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420457352" sldId="301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112981408" sldId="301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101239094" sldId="301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565449034" sldId="301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66666505" sldId="301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068783014" sldId="3017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100335566" sldId="3018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183919659" sldId="3019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2034929906" sldId="3020"/>
        </pc:sldMkLst>
      </pc:sldChg>
      <pc:sldChg chg="del">
        <pc:chgData name="Aurelien Domont" userId="6da7715ce44349b3" providerId="LiveId" clId="{7BC0A56B-AD94-494B-87BA-A3C1653B9EFB}" dt="2023-03-08T05:13:30.268" v="47" actId="2696"/>
        <pc:sldMkLst>
          <pc:docMk/>
          <pc:sldMk cId="1625826962" sldId="3021"/>
        </pc:sldMkLst>
      </pc:sldChg>
      <pc:sldChg chg="modSp add del mod">
        <pc:chgData name="Aurelien Domont" userId="6da7715ce44349b3" providerId="LiveId" clId="{7BC0A56B-AD94-494B-87BA-A3C1653B9EFB}" dt="2023-03-08T05:44:47.567" v="443" actId="47"/>
        <pc:sldMkLst>
          <pc:docMk/>
          <pc:sldMk cId="3736497093" sldId="3021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4042060130" sldId="3022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98813506" sldId="3023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059981838" sldId="3024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1717664961" sldId="3025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450028785" sldId="3026"/>
        </pc:sldMkLst>
      </pc:sldChg>
      <pc:sldChg chg="del">
        <pc:chgData name="Aurelien Domont" userId="6da7715ce44349b3" providerId="LiveId" clId="{7BC0A56B-AD94-494B-87BA-A3C1653B9EFB}" dt="2023-03-08T05:46:05.772" v="446" actId="47"/>
        <pc:sldMkLst>
          <pc:docMk/>
          <pc:sldMk cId="3699810142" sldId="3027"/>
        </pc:sldMkLst>
      </pc:sldChg>
      <pc:sldChg chg="modSp add mod">
        <pc:chgData name="Aurelien Domont" userId="6da7715ce44349b3" providerId="LiveId" clId="{7BC0A56B-AD94-494B-87BA-A3C1653B9EFB}" dt="2023-03-08T05:06:10.620" v="37"/>
        <pc:sldMkLst>
          <pc:docMk/>
          <pc:sldMk cId="3020329770" sldId="3028"/>
        </pc:sldMkLst>
      </pc:sldChg>
      <pc:sldChg chg="add del">
        <pc:chgData name="Aurelien Domont" userId="6da7715ce44349b3" providerId="LiveId" clId="{7BC0A56B-AD94-494B-87BA-A3C1653B9EFB}" dt="2023-03-08T05:12:58.044" v="46"/>
        <pc:sldMkLst>
          <pc:docMk/>
          <pc:sldMk cId="2394345429" sldId="3029"/>
        </pc:sldMkLst>
      </pc:sldChg>
      <pc:sldChg chg="addSp modSp new del mod">
        <pc:chgData name="Aurelien Domont" userId="6da7715ce44349b3" providerId="LiveId" clId="{7BC0A56B-AD94-494B-87BA-A3C1653B9EFB}" dt="2023-03-08T05:46:05.772" v="446" actId="47"/>
        <pc:sldMkLst>
          <pc:docMk/>
          <pc:sldMk cId="3177916154" sldId="3029"/>
        </pc:sldMkLst>
      </pc:sldChg>
      <pc:sldChg chg="add">
        <pc:chgData name="Aurelien Domont" userId="6da7715ce44349b3" providerId="LiveId" clId="{7BC0A56B-AD94-494B-87BA-A3C1653B9EFB}" dt="2023-03-08T05:14:14.686" v="52"/>
        <pc:sldMkLst>
          <pc:docMk/>
          <pc:sldMk cId="3180680862" sldId="3030"/>
        </pc:sldMkLst>
      </pc:sldChg>
      <pc:sldChg chg="add del">
        <pc:chgData name="Aurelien Domont" userId="6da7715ce44349b3" providerId="LiveId" clId="{7BC0A56B-AD94-494B-87BA-A3C1653B9EFB}" dt="2023-03-08T05:12:58.044" v="46"/>
        <pc:sldMkLst>
          <pc:docMk/>
          <pc:sldMk cId="3494542782" sldId="3030"/>
        </pc:sldMkLst>
      </pc:sldChg>
      <pc:sldChg chg="add">
        <pc:chgData name="Aurelien Domont" userId="6da7715ce44349b3" providerId="LiveId" clId="{7BC0A56B-AD94-494B-87BA-A3C1653B9EFB}" dt="2023-03-08T05:15:03.580" v="56"/>
        <pc:sldMkLst>
          <pc:docMk/>
          <pc:sldMk cId="841410090" sldId="3031"/>
        </pc:sldMkLst>
      </pc:sldChg>
      <pc:sldChg chg="add del">
        <pc:chgData name="Aurelien Domont" userId="6da7715ce44349b3" providerId="LiveId" clId="{7BC0A56B-AD94-494B-87BA-A3C1653B9EFB}" dt="2023-03-08T05:12:58.044" v="46"/>
        <pc:sldMkLst>
          <pc:docMk/>
          <pc:sldMk cId="4175651990" sldId="3031"/>
        </pc:sldMkLst>
      </pc:sldChg>
      <pc:sldChg chg="add del">
        <pc:chgData name="Aurelien Domont" userId="6da7715ce44349b3" providerId="LiveId" clId="{7BC0A56B-AD94-494B-87BA-A3C1653B9EFB}" dt="2023-03-08T05:12:58.044" v="46"/>
        <pc:sldMkLst>
          <pc:docMk/>
          <pc:sldMk cId="1339416032" sldId="3032"/>
        </pc:sldMkLst>
      </pc:sldChg>
      <pc:sldChg chg="addSp delSp modSp add mod ord">
        <pc:chgData name="Aurelien Domont" userId="6da7715ce44349b3" providerId="LiveId" clId="{7BC0A56B-AD94-494B-87BA-A3C1653B9EFB}" dt="2023-03-08T05:44:19.891" v="442" actId="408"/>
        <pc:sldMkLst>
          <pc:docMk/>
          <pc:sldMk cId="2244472715" sldId="3032"/>
        </pc:sldMkLst>
      </pc:sldChg>
      <pc:sldChg chg="add">
        <pc:chgData name="Aurelien Domont" userId="6da7715ce44349b3" providerId="LiveId" clId="{7BC0A56B-AD94-494B-87BA-A3C1653B9EFB}" dt="2023-03-13T03:24:34.455" v="595"/>
        <pc:sldMkLst>
          <pc:docMk/>
          <pc:sldMk cId="284419809" sldId="3033"/>
        </pc:sldMkLst>
      </pc:sldChg>
      <pc:sldChg chg="addSp modSp add del mod">
        <pc:chgData name="Aurelien Domont" userId="6da7715ce44349b3" providerId="LiveId" clId="{7BC0A56B-AD94-494B-87BA-A3C1653B9EFB}" dt="2023-03-08T06:06:01.994" v="581" actId="47"/>
        <pc:sldMkLst>
          <pc:docMk/>
          <pc:sldMk cId="1001149531" sldId="3033"/>
        </pc:sldMkLst>
      </pc:sldChg>
      <pc:sldChg chg="addSp delSp modSp new del mod">
        <pc:chgData name="Aurelien Domont" userId="6da7715ce44349b3" providerId="LiveId" clId="{7BC0A56B-AD94-494B-87BA-A3C1653B9EFB}" dt="2023-03-08T05:12:54.870" v="45" actId="680"/>
        <pc:sldMkLst>
          <pc:docMk/>
          <pc:sldMk cId="2266584884" sldId="3033"/>
        </pc:sldMkLst>
      </pc:sldChg>
      <pc:sldChg chg="modSp add del mod">
        <pc:chgData name="Aurelien Domont" userId="6da7715ce44349b3" providerId="LiveId" clId="{7BC0A56B-AD94-494B-87BA-A3C1653B9EFB}" dt="2023-03-08T05:28:46.153" v="253" actId="47"/>
        <pc:sldMkLst>
          <pc:docMk/>
          <pc:sldMk cId="2866182670" sldId="3033"/>
        </pc:sldMkLst>
      </pc:sldChg>
      <pc:sldChg chg="add del">
        <pc:chgData name="Aurelien Domont" userId="6da7715ce44349b3" providerId="LiveId" clId="{7BC0A56B-AD94-494B-87BA-A3C1653B9EFB}" dt="2023-03-08T05:31:30.214" v="271"/>
        <pc:sldMkLst>
          <pc:docMk/>
          <pc:sldMk cId="3241416236" sldId="3033"/>
        </pc:sldMkLst>
      </pc:sldChg>
      <pc:sldChg chg="add del">
        <pc:chgData name="Aurelien Domont" userId="6da7715ce44349b3" providerId="LiveId" clId="{7BC0A56B-AD94-494B-87BA-A3C1653B9EFB}" dt="2023-03-08T05:45:25.513" v="445" actId="47"/>
        <pc:sldMkLst>
          <pc:docMk/>
          <pc:sldMk cId="3630629481" sldId="3033"/>
        </pc:sldMkLst>
      </pc:sldChg>
      <pc:sldChg chg="add del">
        <pc:chgData name="Aurelien Domont" userId="6da7715ce44349b3" providerId="LiveId" clId="{7BC0A56B-AD94-494B-87BA-A3C1653B9EFB}" dt="2023-03-08T05:39:52.674" v="410"/>
        <pc:sldMkLst>
          <pc:docMk/>
          <pc:sldMk cId="1353920756" sldId="3034"/>
        </pc:sldMkLst>
      </pc:sldChg>
    </pc:docChg>
  </pc:docChgLst>
  <pc:docChgLst>
    <pc:chgData name="Aurelien Domont" userId="6da7715ce44349b3" providerId="LiveId" clId="{D412B7D8-28C3-4327-9DE4-B8371C601FBA}"/>
    <pc:docChg chg="custSel delSld modSld">
      <pc:chgData name="Aurelien Domont" userId="6da7715ce44349b3" providerId="LiveId" clId="{D412B7D8-28C3-4327-9DE4-B8371C601FBA}" dt="2025-03-06T03:30:29.180" v="29" actId="47"/>
      <pc:docMkLst>
        <pc:docMk/>
      </pc:docMkLst>
      <pc:sldChg chg="del">
        <pc:chgData name="Aurelien Domont" userId="6da7715ce44349b3" providerId="LiveId" clId="{D412B7D8-28C3-4327-9DE4-B8371C601FBA}" dt="2025-03-06T03:30:20.489" v="0" actId="47"/>
        <pc:sldMkLst>
          <pc:docMk/>
          <pc:sldMk cId="3956982643" sldId="526"/>
        </pc:sldMkLst>
      </pc:sldChg>
      <pc:sldChg chg="del">
        <pc:chgData name="Aurelien Domont" userId="6da7715ce44349b3" providerId="LiveId" clId="{D412B7D8-28C3-4327-9DE4-B8371C601FBA}" dt="2025-03-06T03:30:22.482" v="2" actId="47"/>
        <pc:sldMkLst>
          <pc:docMk/>
          <pc:sldMk cId="3773524025" sldId="3441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1687804584" sldId="3443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3335075611" sldId="3445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3231228771" sldId="3446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2172813556" sldId="3447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976209474" sldId="3448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396468425" sldId="3449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971566949" sldId="3450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2410759798" sldId="3451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1078480046" sldId="3452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2943853957" sldId="3454"/>
        </pc:sldMkLst>
      </pc:sldChg>
      <pc:sldChg chg="del">
        <pc:chgData name="Aurelien Domont" userId="6da7715ce44349b3" providerId="LiveId" clId="{D412B7D8-28C3-4327-9DE4-B8371C601FBA}" dt="2025-03-06T03:30:29.180" v="29" actId="47"/>
        <pc:sldMkLst>
          <pc:docMk/>
          <pc:sldMk cId="1013409929" sldId="3455"/>
        </pc:sldMkLst>
      </pc:sldChg>
      <pc:sldChg chg="addSp delSp modSp mod">
        <pc:chgData name="Aurelien Domont" userId="6da7715ce44349b3" providerId="LiveId" clId="{D412B7D8-28C3-4327-9DE4-B8371C601FBA}" dt="2025-03-06T03:30:26.172" v="28"/>
        <pc:sldMkLst>
          <pc:docMk/>
          <pc:sldMk cId="2058090296" sldId="3456"/>
        </pc:sldMkLst>
        <pc:spChg chg="mod">
          <ac:chgData name="Aurelien Domont" userId="6da7715ce44349b3" providerId="LiveId" clId="{D412B7D8-28C3-4327-9DE4-B8371C601FBA}" dt="2025-03-06T03:30:26.110" v="4" actId="948"/>
          <ac:spMkLst>
            <pc:docMk/>
            <pc:sldMk cId="2058090296" sldId="3456"/>
            <ac:spMk id="2" creationId="{848AC248-418E-3660-5E77-949B4424D9CA}"/>
          </ac:spMkLst>
        </pc:spChg>
        <pc:spChg chg="add del mod modVis">
          <ac:chgData name="Aurelien Domont" userId="6da7715ce44349b3" providerId="LiveId" clId="{D412B7D8-28C3-4327-9DE4-B8371C601FBA}" dt="2025-03-06T03:30:26.172" v="26"/>
          <ac:spMkLst>
            <pc:docMk/>
            <pc:sldMk cId="2058090296" sldId="3456"/>
            <ac:spMk id="31" creationId="{32C8E200-6526-AD12-3325-F803CE06817F}"/>
          </ac:spMkLst>
        </pc:spChg>
        <pc:graphicFrameChg chg="mod">
          <ac:chgData name="Aurelien Domont" userId="6da7715ce44349b3" providerId="LiveId" clId="{D412B7D8-28C3-4327-9DE4-B8371C601FBA}" dt="2025-03-06T03:30:26.172" v="28"/>
          <ac:graphicFrameMkLst>
            <pc:docMk/>
            <pc:sldMk cId="2058090296" sldId="3456"/>
            <ac:graphicFrameMk id="5" creationId="{8D00B6A5-07B8-2B13-86D0-111593510610}"/>
          </ac:graphicFrameMkLst>
        </pc:graphicFrameChg>
      </pc:sldChg>
      <pc:sldChg chg="del">
        <pc:chgData name="Aurelien Domont" userId="6da7715ce44349b3" providerId="LiveId" clId="{D412B7D8-28C3-4327-9DE4-B8371C601FBA}" dt="2025-03-06T03:30:21.925" v="1" actId="47"/>
        <pc:sldMkLst>
          <pc:docMk/>
          <pc:sldMk cId="1352065741" sldId="345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6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BFFDEDE2-612E-44BA-97AF-BE2800D0205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43790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BFFDEDE2-612E-44BA-97AF-BE2800D02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DB49A0-8B85-4CDE-8262-9211F1AFE27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4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DE07B690-0BBA-34F2-85A9-F009C8C65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15" y="365126"/>
            <a:ext cx="11073452" cy="1081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rtl="0">
              <a:defRPr/>
            </a:lvl1pPr>
          </a:lstStyle>
          <a:p>
            <a:r>
              <a:rPr lang="en-US" dirty="0"/>
              <a:t>Click to </a:t>
            </a:r>
            <a:r>
              <a:rPr lang="en-US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A8DDF7C-B3ED-2539-2997-8DDCC58F6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0450" y="6611448"/>
            <a:ext cx="353064" cy="18756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rtl="0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F5C94B-8C55-478B-B509-BAE6A06B2E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576B74-1056-1C88-D7FB-F21F9C3B8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7402" y="6628286"/>
            <a:ext cx="25082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1" latinLnBrk="0" hangingPunct="1">
              <a:defRPr lang="en-IN" sz="1000" kern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79514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95B5E3D-CB4A-42B4-B4A8-2B0BF3B8ABB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4783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5" imgH="426" progId="TCLayout.ActiveDocument.1">
                  <p:embed/>
                </p:oleObj>
              </mc:Choice>
              <mc:Fallback>
                <p:oleObj name="think-cell Slide" r:id="rId4" imgW="425" imgH="4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95B5E3D-CB4A-42B4-B4A8-2B0BF3B8A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DA92DAC-F488-43C5-9D7F-27FF4541E39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8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95B5E3D-CB4A-42B4-B4A8-2B0BF3B8ABB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3705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5" imgH="426" progId="TCLayout.ActiveDocument.1">
                  <p:embed/>
                </p:oleObj>
              </mc:Choice>
              <mc:Fallback>
                <p:oleObj name="think-cell Slide" r:id="rId4" imgW="425" imgH="4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95B5E3D-CB4A-42B4-B4A8-2B0BF3B8A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DA92DAC-F488-43C5-9D7F-27FF4541E39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389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ing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95B5E3D-CB4A-42B4-B4A8-2B0BF3B8ABB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37050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5" imgH="426" progId="TCLayout.ActiveDocument.1">
                  <p:embed/>
                </p:oleObj>
              </mc:Choice>
              <mc:Fallback>
                <p:oleObj name="think-cell Slide" r:id="rId4" imgW="425" imgH="4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95B5E3D-CB4A-42B4-B4A8-2B0BF3B8A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0DA92DAC-F488-43C5-9D7F-27FF4541E39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DEAB32C-E968-A714-7A77-AEFD89D2A392}"/>
              </a:ext>
            </a:extLst>
          </p:cNvPr>
          <p:cNvCxnSpPr/>
          <p:nvPr userDrawn="1"/>
        </p:nvCxnSpPr>
        <p:spPr>
          <a:xfrm>
            <a:off x="604435" y="1491544"/>
            <a:ext cx="1098313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B22D6A-2535-B1D3-F638-6D5C1616F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15" y="365126"/>
            <a:ext cx="11073452" cy="1081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476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. Title and Content - 1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BFFDEDE2-612E-44BA-97AF-BE2800D0205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006420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4" imgH="344" progId="TCLayout.ActiveDocument.1">
                  <p:embed/>
                </p:oleObj>
              </mc:Choice>
              <mc:Fallback>
                <p:oleObj name="think-cell Slide" r:id="rId4" imgW="344" imgH="34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BFFDEDE2-612E-44BA-97AF-BE2800D02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DB49A0-8B85-4CDE-8262-9211F1AFE27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E2C0F-B4B8-4E94-A037-1BEEC54B1D87}"/>
              </a:ext>
            </a:extLst>
          </p:cNvPr>
          <p:cNvSpPr/>
          <p:nvPr/>
        </p:nvSpPr>
        <p:spPr>
          <a:xfrm>
            <a:off x="256034" y="265177"/>
            <a:ext cx="11683049" cy="6332433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EA9136-1274-43DF-B8AE-AFDE43499174}"/>
              </a:ext>
            </a:extLst>
          </p:cNvPr>
          <p:cNvCxnSpPr/>
          <p:nvPr/>
        </p:nvCxnSpPr>
        <p:spPr>
          <a:xfrm>
            <a:off x="604435" y="1491544"/>
            <a:ext cx="1098313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231FB825-CF5F-4702-956D-6AA391FBC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14" y="365126"/>
            <a:ext cx="11073049" cy="10913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CB316-C6BA-4A71-BD69-5C792EC61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8001" y="1619830"/>
            <a:ext cx="11079163" cy="16963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B93F75D9-C30E-4CA2-8807-34327E435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1195" y="6632714"/>
            <a:ext cx="2743200" cy="187565"/>
          </a:xfrm>
        </p:spPr>
        <p:txBody>
          <a:bodyPr vert="horz" lIns="91440" tIns="0" rIns="0" bIns="45720" rtlCol="0" anchor="ctr"/>
          <a:lstStyle>
            <a:lvl1pPr>
              <a:defRPr lang="en-US" sz="1000" smtClean="0">
                <a:solidFill>
                  <a:srgbClr val="ADAFBB"/>
                </a:solidFill>
              </a:defRPr>
            </a:lvl1pPr>
          </a:lstStyle>
          <a:p>
            <a:fld id="{37F5C94B-8C55-478B-B509-BAE6A06B2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4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A1CB5F6-6652-4935-9EC5-5408E4F9EA1D}"/>
              </a:ext>
            </a:extLst>
          </p:cNvPr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2767143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44" imgH="344" progId="TCLayout.ActiveDocument.1">
                  <p:embed/>
                </p:oleObj>
              </mc:Choice>
              <mc:Fallback>
                <p:oleObj name="think-cell Slide" r:id="rId9" imgW="344" imgH="34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A1CB5F6-6652-4935-9EC5-5408E4F9EA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6A767ABE-C4E1-4B07-8DB9-34D6A2E637D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0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D72563-4D37-4C47-9B7B-368741266322}"/>
              </a:ext>
            </a:extLst>
          </p:cNvPr>
          <p:cNvCxnSpPr/>
          <p:nvPr/>
        </p:nvCxnSpPr>
        <p:spPr>
          <a:xfrm>
            <a:off x="604435" y="1491544"/>
            <a:ext cx="1098313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70748-EB14-470F-8FB7-9C0A1D7E6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15" y="365126"/>
            <a:ext cx="11073452" cy="1081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D4DD20C-EA54-9D25-63E5-E9D6B73836DD}"/>
              </a:ext>
            </a:extLst>
          </p:cNvPr>
          <p:cNvCxnSpPr/>
          <p:nvPr userDrawn="1"/>
        </p:nvCxnSpPr>
        <p:spPr>
          <a:xfrm>
            <a:off x="604435" y="6576344"/>
            <a:ext cx="1098313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BE890-EBD2-F4BB-8C5B-7C56DF745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0450" y="6611448"/>
            <a:ext cx="353064" cy="18756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rtl="0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F5C94B-8C55-478B-B509-BAE6A06B2E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AFAB105-2031-A9D0-840E-251212CBF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7402" y="6628286"/>
            <a:ext cx="25082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1" latinLnBrk="0" hangingPunct="1">
              <a:defRPr lang="en-IN" sz="1000" kern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2369354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</p:sldLayoutIdLst>
  <p:hf hdr="0" dt="0"/>
  <p:txStyles>
    <p:titleStyle>
      <a:lvl1pPr algn="l" defTabSz="914377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00041" indent="-168270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377" indent="-17303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87451" indent="-171446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1789" indent="-171446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montconsulting.com/" TargetMode="External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5C5D5-6F70-D3C7-52F8-85346A65D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8D00B6A5-07B8-2B13-86D0-11159351061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96183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D00B6A5-07B8-2B13-86D0-1115935106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48AC248-418E-3660-5E77-949B4424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116" y="365126"/>
            <a:ext cx="6231242" cy="1081710"/>
          </a:xfrm>
        </p:spPr>
        <p:txBody>
          <a:bodyPr vert="horz">
            <a:normAutofit/>
          </a:bodyPr>
          <a:lstStyle/>
          <a:p>
            <a:r>
              <a:rPr lang="en-US" sz="3200" dirty="0"/>
              <a:t>Digital Marketing Roadmap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62C287-6ABB-7AEE-438C-C9E6F5F17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5C94B-8C55-478B-B509-BAE6A06B2E2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6464E7-83EA-FBB9-CF85-A3FF94FF0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>
            <a:spAutoFit/>
          </a:bodyPr>
          <a:lstStyle/>
          <a:p>
            <a:r>
              <a:rPr lang="en-US" dirty="0"/>
              <a:t>Company Name</a:t>
            </a:r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149EDFB8-D46E-A6B8-46CA-5E8F1D536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81" y="1703392"/>
            <a:ext cx="10625693" cy="4838549"/>
          </a:xfrm>
          <a:custGeom>
            <a:avLst/>
            <a:gdLst>
              <a:gd name="connsiteX0" fmla="*/ 19348523 w 19348523"/>
              <a:gd name="connsiteY0" fmla="*/ 0 h 11361807"/>
              <a:gd name="connsiteX1" fmla="*/ 19348523 w 19348523"/>
              <a:gd name="connsiteY1" fmla="*/ 218962 h 11361807"/>
              <a:gd name="connsiteX2" fmla="*/ 19303173 w 19348523"/>
              <a:gd name="connsiteY2" fmla="*/ 224482 h 11361807"/>
              <a:gd name="connsiteX3" fmla="*/ 17812153 w 19348523"/>
              <a:gd name="connsiteY3" fmla="*/ 424309 h 11361807"/>
              <a:gd name="connsiteX4" fmla="*/ 13923887 w 19348523"/>
              <a:gd name="connsiteY4" fmla="*/ 1169809 h 11361807"/>
              <a:gd name="connsiteX5" fmla="*/ 12563385 w 19348523"/>
              <a:gd name="connsiteY5" fmla="*/ 1675078 h 11361807"/>
              <a:gd name="connsiteX6" fmla="*/ 12183437 w 19348523"/>
              <a:gd name="connsiteY6" fmla="*/ 2226044 h 11361807"/>
              <a:gd name="connsiteX7" fmla="*/ 12905469 w 19348523"/>
              <a:gd name="connsiteY7" fmla="*/ 2906264 h 11361807"/>
              <a:gd name="connsiteX8" fmla="*/ 13825961 w 19348523"/>
              <a:gd name="connsiteY8" fmla="*/ 3740545 h 11361807"/>
              <a:gd name="connsiteX9" fmla="*/ 12951167 w 19348523"/>
              <a:gd name="connsiteY9" fmla="*/ 4581356 h 11361807"/>
              <a:gd name="connsiteX10" fmla="*/ 10762875 w 19348523"/>
              <a:gd name="connsiteY10" fmla="*/ 4785030 h 11361807"/>
              <a:gd name="connsiteX11" fmla="*/ 8239027 w 19348523"/>
              <a:gd name="connsiteY11" fmla="*/ 5321634 h 11361807"/>
              <a:gd name="connsiteX12" fmla="*/ 8368289 w 19348523"/>
              <a:gd name="connsiteY12" fmla="*/ 5499196 h 11361807"/>
              <a:gd name="connsiteX13" fmla="*/ 8851384 w 19348523"/>
              <a:gd name="connsiteY13" fmla="*/ 5901322 h 11361807"/>
              <a:gd name="connsiteX14" fmla="*/ 10281085 w 19348523"/>
              <a:gd name="connsiteY14" fmla="*/ 7759198 h 11361807"/>
              <a:gd name="connsiteX15" fmla="*/ 9880246 w 19348523"/>
              <a:gd name="connsiteY15" fmla="*/ 8774959 h 11361807"/>
              <a:gd name="connsiteX16" fmla="*/ 8783489 w 19348523"/>
              <a:gd name="connsiteY16" fmla="*/ 9551794 h 11361807"/>
              <a:gd name="connsiteX17" fmla="*/ 5627700 w 19348523"/>
              <a:gd name="connsiteY17" fmla="*/ 10704643 h 11361807"/>
              <a:gd name="connsiteX18" fmla="*/ 3922769 w 19348523"/>
              <a:gd name="connsiteY18" fmla="*/ 11257016 h 11361807"/>
              <a:gd name="connsiteX19" fmla="*/ 3637608 w 19348523"/>
              <a:gd name="connsiteY19" fmla="*/ 11361807 h 11361807"/>
              <a:gd name="connsiteX20" fmla="*/ 0 w 19348523"/>
              <a:gd name="connsiteY20" fmla="*/ 11361807 h 11361807"/>
              <a:gd name="connsiteX21" fmla="*/ 69573 w 19348523"/>
              <a:gd name="connsiteY21" fmla="*/ 11313341 h 11361807"/>
              <a:gd name="connsiteX22" fmla="*/ 1614091 w 19348523"/>
              <a:gd name="connsiteY22" fmla="*/ 10485302 h 11361807"/>
              <a:gd name="connsiteX23" fmla="*/ 5310424 w 19348523"/>
              <a:gd name="connsiteY23" fmla="*/ 9252810 h 11361807"/>
              <a:gd name="connsiteX24" fmla="*/ 7893026 w 19348523"/>
              <a:gd name="connsiteY24" fmla="*/ 8414612 h 11361807"/>
              <a:gd name="connsiteX25" fmla="*/ 8658145 w 19348523"/>
              <a:gd name="connsiteY25" fmla="*/ 7759198 h 11361807"/>
              <a:gd name="connsiteX26" fmla="*/ 7686732 w 19348523"/>
              <a:gd name="connsiteY26" fmla="*/ 6427481 h 11361807"/>
              <a:gd name="connsiteX27" fmla="*/ 6935975 w 19348523"/>
              <a:gd name="connsiteY27" fmla="*/ 5321634 h 11361807"/>
              <a:gd name="connsiteX28" fmla="*/ 8449239 w 19348523"/>
              <a:gd name="connsiteY28" fmla="*/ 4362014 h 11361807"/>
              <a:gd name="connsiteX29" fmla="*/ 10565720 w 19348523"/>
              <a:gd name="connsiteY29" fmla="*/ 4179229 h 11361807"/>
              <a:gd name="connsiteX30" fmla="*/ 12730509 w 19348523"/>
              <a:gd name="connsiteY30" fmla="*/ 3740545 h 11361807"/>
              <a:gd name="connsiteX31" fmla="*/ 12101181 w 19348523"/>
              <a:gd name="connsiteY31" fmla="*/ 3104717 h 11361807"/>
              <a:gd name="connsiteX32" fmla="*/ 11283835 w 19348523"/>
              <a:gd name="connsiteY32" fmla="*/ 2226044 h 11361807"/>
              <a:gd name="connsiteX33" fmla="*/ 11851797 w 19348523"/>
              <a:gd name="connsiteY33" fmla="*/ 1493599 h 11361807"/>
              <a:gd name="connsiteX34" fmla="*/ 13372897 w 19348523"/>
              <a:gd name="connsiteY34" fmla="*/ 967440 h 11361807"/>
              <a:gd name="connsiteX35" fmla="*/ 17338197 w 19348523"/>
              <a:gd name="connsiteY35" fmla="*/ 249358 h 11361807"/>
              <a:gd name="connsiteX36" fmla="*/ 19283963 w 19348523"/>
              <a:gd name="connsiteY36" fmla="*/ 7168 h 113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348523" h="11361807">
                <a:moveTo>
                  <a:pt x="19348523" y="0"/>
                </a:moveTo>
                <a:lnTo>
                  <a:pt x="19348523" y="218962"/>
                </a:lnTo>
                <a:lnTo>
                  <a:pt x="19303173" y="224482"/>
                </a:lnTo>
                <a:cubicBezTo>
                  <a:pt x="18827877" y="283609"/>
                  <a:pt x="18323319" y="350379"/>
                  <a:pt x="17812153" y="424309"/>
                </a:cubicBezTo>
                <a:cubicBezTo>
                  <a:pt x="16216631" y="654095"/>
                  <a:pt x="14892689" y="904771"/>
                  <a:pt x="13923887" y="1169809"/>
                </a:cubicBezTo>
                <a:cubicBezTo>
                  <a:pt x="13324587" y="1334315"/>
                  <a:pt x="12862381" y="1504044"/>
                  <a:pt x="12563385" y="1675078"/>
                </a:cubicBezTo>
                <a:cubicBezTo>
                  <a:pt x="12240885" y="1857864"/>
                  <a:pt x="12107709" y="2043260"/>
                  <a:pt x="12183437" y="2226044"/>
                </a:cubicBezTo>
                <a:cubicBezTo>
                  <a:pt x="12325753" y="2568113"/>
                  <a:pt x="12599945" y="2727396"/>
                  <a:pt x="12905469" y="2906264"/>
                </a:cubicBezTo>
                <a:cubicBezTo>
                  <a:pt x="13218829" y="3089049"/>
                  <a:pt x="13594859" y="3308391"/>
                  <a:pt x="13825961" y="3740545"/>
                </a:cubicBezTo>
                <a:cubicBezTo>
                  <a:pt x="13965669" y="3999055"/>
                  <a:pt x="13940861" y="4371153"/>
                  <a:pt x="12951167" y="4581356"/>
                </a:cubicBezTo>
                <a:cubicBezTo>
                  <a:pt x="12353173" y="4709305"/>
                  <a:pt x="11547579" y="4748473"/>
                  <a:pt x="10762875" y="4785030"/>
                </a:cubicBezTo>
                <a:cubicBezTo>
                  <a:pt x="9022425" y="4868589"/>
                  <a:pt x="8279503" y="4959981"/>
                  <a:pt x="8239027" y="5321634"/>
                </a:cubicBezTo>
                <a:cubicBezTo>
                  <a:pt x="8239027" y="5324245"/>
                  <a:pt x="8239027" y="5369941"/>
                  <a:pt x="8368289" y="5499196"/>
                </a:cubicBezTo>
                <a:cubicBezTo>
                  <a:pt x="8484492" y="5615395"/>
                  <a:pt x="8660757" y="5752483"/>
                  <a:pt x="8851384" y="5901322"/>
                </a:cubicBezTo>
                <a:cubicBezTo>
                  <a:pt x="9428487" y="6351755"/>
                  <a:pt x="10219719" y="6969307"/>
                  <a:pt x="10281085" y="7759198"/>
                </a:cubicBezTo>
                <a:cubicBezTo>
                  <a:pt x="10307198" y="8106489"/>
                  <a:pt x="10176632" y="8449863"/>
                  <a:pt x="9880246" y="8774959"/>
                </a:cubicBezTo>
                <a:cubicBezTo>
                  <a:pt x="9632170" y="9046525"/>
                  <a:pt x="9275724" y="9301118"/>
                  <a:pt x="8783489" y="9551794"/>
                </a:cubicBezTo>
                <a:cubicBezTo>
                  <a:pt x="7929585" y="9985255"/>
                  <a:pt x="6787129" y="10341685"/>
                  <a:pt x="5627700" y="10704643"/>
                </a:cubicBezTo>
                <a:cubicBezTo>
                  <a:pt x="5067244" y="10879921"/>
                  <a:pt x="4487938" y="11061073"/>
                  <a:pt x="3922769" y="11257016"/>
                </a:cubicBezTo>
                <a:lnTo>
                  <a:pt x="3637608" y="11361807"/>
                </a:lnTo>
                <a:lnTo>
                  <a:pt x="0" y="11361807"/>
                </a:lnTo>
                <a:lnTo>
                  <a:pt x="69573" y="11313341"/>
                </a:lnTo>
                <a:cubicBezTo>
                  <a:pt x="536674" y="11008686"/>
                  <a:pt x="1047106" y="10735978"/>
                  <a:pt x="1614091" y="10485302"/>
                </a:cubicBezTo>
                <a:cubicBezTo>
                  <a:pt x="2807467" y="9956532"/>
                  <a:pt x="4110519" y="9589656"/>
                  <a:pt x="5310424" y="9252810"/>
                </a:cubicBezTo>
                <a:cubicBezTo>
                  <a:pt x="6324924" y="8966883"/>
                  <a:pt x="7246723" y="8708373"/>
                  <a:pt x="7893026" y="8414612"/>
                </a:cubicBezTo>
                <a:cubicBezTo>
                  <a:pt x="8641173" y="8076460"/>
                  <a:pt x="8654228" y="7844063"/>
                  <a:pt x="8658145" y="7759198"/>
                </a:cubicBezTo>
                <a:cubicBezTo>
                  <a:pt x="8681647" y="7319209"/>
                  <a:pt x="8134574" y="6826996"/>
                  <a:pt x="7686732" y="6427481"/>
                </a:cubicBezTo>
                <a:cubicBezTo>
                  <a:pt x="7242806" y="6027966"/>
                  <a:pt x="6851107" y="5676758"/>
                  <a:pt x="6935975" y="5321634"/>
                </a:cubicBezTo>
                <a:cubicBezTo>
                  <a:pt x="7015622" y="4986093"/>
                  <a:pt x="7344648" y="4566994"/>
                  <a:pt x="8449239" y="4362014"/>
                </a:cubicBezTo>
                <a:cubicBezTo>
                  <a:pt x="9069429" y="4245815"/>
                  <a:pt x="9833243" y="4211869"/>
                  <a:pt x="10565720" y="4179229"/>
                </a:cubicBezTo>
                <a:cubicBezTo>
                  <a:pt x="12193881" y="4106116"/>
                  <a:pt x="12846713" y="4027779"/>
                  <a:pt x="12730509" y="3740545"/>
                </a:cubicBezTo>
                <a:cubicBezTo>
                  <a:pt x="12601249" y="3423284"/>
                  <a:pt x="12375369" y="3279667"/>
                  <a:pt x="12101181" y="3104717"/>
                </a:cubicBezTo>
                <a:cubicBezTo>
                  <a:pt x="11766929" y="2891903"/>
                  <a:pt x="11409179" y="2663421"/>
                  <a:pt x="11283835" y="2226044"/>
                </a:cubicBezTo>
                <a:cubicBezTo>
                  <a:pt x="11210718" y="1967534"/>
                  <a:pt x="11411790" y="1722080"/>
                  <a:pt x="11851797" y="1493599"/>
                </a:cubicBezTo>
                <a:cubicBezTo>
                  <a:pt x="12203021" y="1310814"/>
                  <a:pt x="12720065" y="1134558"/>
                  <a:pt x="13372897" y="967440"/>
                </a:cubicBezTo>
                <a:cubicBezTo>
                  <a:pt x="14378257" y="710236"/>
                  <a:pt x="15727009" y="468699"/>
                  <a:pt x="17338197" y="249358"/>
                </a:cubicBezTo>
                <a:cubicBezTo>
                  <a:pt x="18018449" y="156007"/>
                  <a:pt x="18684337" y="75059"/>
                  <a:pt x="19283963" y="7168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Lato Light" panose="020F0502020204030203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EB8B51A7-91A4-0240-3731-0B396E166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433" y="1678930"/>
            <a:ext cx="10813209" cy="4863010"/>
          </a:xfrm>
          <a:custGeom>
            <a:avLst/>
            <a:gdLst>
              <a:gd name="connsiteX0" fmla="*/ 19689976 w 19689976"/>
              <a:gd name="connsiteY0" fmla="*/ 0 h 11419247"/>
              <a:gd name="connsiteX1" fmla="*/ 19689976 w 19689976"/>
              <a:gd name="connsiteY1" fmla="*/ 215360 h 11419247"/>
              <a:gd name="connsiteX2" fmla="*/ 19640824 w 19689976"/>
              <a:gd name="connsiteY2" fmla="*/ 221250 h 11419247"/>
              <a:gd name="connsiteX3" fmla="*/ 18150068 w 19689976"/>
              <a:gd name="connsiteY3" fmla="*/ 418216 h 11419247"/>
              <a:gd name="connsiteX4" fmla="*/ 14262486 w 19689976"/>
              <a:gd name="connsiteY4" fmla="*/ 1151996 h 11419247"/>
              <a:gd name="connsiteX5" fmla="*/ 12902224 w 19689976"/>
              <a:gd name="connsiteY5" fmla="*/ 1649452 h 11419247"/>
              <a:gd name="connsiteX6" fmla="*/ 12522342 w 19689976"/>
              <a:gd name="connsiteY6" fmla="*/ 2191301 h 11419247"/>
              <a:gd name="connsiteX7" fmla="*/ 13244246 w 19689976"/>
              <a:gd name="connsiteY7" fmla="*/ 2861105 h 11419247"/>
              <a:gd name="connsiteX8" fmla="*/ 14164578 w 19689976"/>
              <a:gd name="connsiteY8" fmla="*/ 3682364 h 11419247"/>
              <a:gd name="connsiteX9" fmla="*/ 13289938 w 19689976"/>
              <a:gd name="connsiteY9" fmla="*/ 4510152 h 11419247"/>
              <a:gd name="connsiteX10" fmla="*/ 11102031 w 19689976"/>
              <a:gd name="connsiteY10" fmla="*/ 4711224 h 11419247"/>
              <a:gd name="connsiteX11" fmla="*/ 8578627 w 19689976"/>
              <a:gd name="connsiteY11" fmla="*/ 5240016 h 11419247"/>
              <a:gd name="connsiteX12" fmla="*/ 8707865 w 19689976"/>
              <a:gd name="connsiteY12" fmla="*/ 5413668 h 11419247"/>
              <a:gd name="connsiteX13" fmla="*/ 9190877 w 19689976"/>
              <a:gd name="connsiteY13" fmla="*/ 5809283 h 11419247"/>
              <a:gd name="connsiteX14" fmla="*/ 10620326 w 19689976"/>
              <a:gd name="connsiteY14" fmla="*/ 7638511 h 11419247"/>
              <a:gd name="connsiteX15" fmla="*/ 10219558 w 19689976"/>
              <a:gd name="connsiteY15" fmla="*/ 8637341 h 11419247"/>
              <a:gd name="connsiteX16" fmla="*/ 9122993 w 19689976"/>
              <a:gd name="connsiteY16" fmla="*/ 9402458 h 11419247"/>
              <a:gd name="connsiteX17" fmla="*/ 5967761 w 19689976"/>
              <a:gd name="connsiteY17" fmla="*/ 10538381 h 11419247"/>
              <a:gd name="connsiteX18" fmla="*/ 3430250 w 19689976"/>
              <a:gd name="connsiteY18" fmla="*/ 11382727 h 11419247"/>
              <a:gd name="connsiteX19" fmla="*/ 3339249 w 19689976"/>
              <a:gd name="connsiteY19" fmla="*/ 11419247 h 11419247"/>
              <a:gd name="connsiteX20" fmla="*/ 0 w 19689976"/>
              <a:gd name="connsiteY20" fmla="*/ 11419247 h 11419247"/>
              <a:gd name="connsiteX21" fmla="*/ 410611 w 19689976"/>
              <a:gd name="connsiteY21" fmla="*/ 11137047 h 11419247"/>
              <a:gd name="connsiteX22" fmla="*/ 1954857 w 19689976"/>
              <a:gd name="connsiteY22" fmla="*/ 10321642 h 11419247"/>
              <a:gd name="connsiteX23" fmla="*/ 5650540 w 19689976"/>
              <a:gd name="connsiteY23" fmla="*/ 9108684 h 11419247"/>
              <a:gd name="connsiteX24" fmla="*/ 8232687 w 19689976"/>
              <a:gd name="connsiteY24" fmla="*/ 8284813 h 11419247"/>
              <a:gd name="connsiteX25" fmla="*/ 8997672 w 19689976"/>
              <a:gd name="connsiteY25" fmla="*/ 7638511 h 11419247"/>
              <a:gd name="connsiteX26" fmla="*/ 8026430 w 19689976"/>
              <a:gd name="connsiteY26" fmla="*/ 6327629 h 11419247"/>
              <a:gd name="connsiteX27" fmla="*/ 7275805 w 19689976"/>
              <a:gd name="connsiteY27" fmla="*/ 5240016 h 11419247"/>
              <a:gd name="connsiteX28" fmla="*/ 8788802 w 19689976"/>
              <a:gd name="connsiteY28" fmla="*/ 4293413 h 11419247"/>
              <a:gd name="connsiteX29" fmla="*/ 10904910 w 19689976"/>
              <a:gd name="connsiteY29" fmla="*/ 4113232 h 11419247"/>
              <a:gd name="connsiteX30" fmla="*/ 13069318 w 19689976"/>
              <a:gd name="connsiteY30" fmla="*/ 3682364 h 11419247"/>
              <a:gd name="connsiteX31" fmla="*/ 12440100 w 19689976"/>
              <a:gd name="connsiteY31" fmla="*/ 3055648 h 11419247"/>
              <a:gd name="connsiteX32" fmla="*/ 11622899 w 19689976"/>
              <a:gd name="connsiteY32" fmla="*/ 2191301 h 11419247"/>
              <a:gd name="connsiteX33" fmla="*/ 12190762 w 19689976"/>
              <a:gd name="connsiteY33" fmla="*/ 1470577 h 11419247"/>
              <a:gd name="connsiteX34" fmla="*/ 13711594 w 19689976"/>
              <a:gd name="connsiteY34" fmla="*/ 952230 h 11419247"/>
              <a:gd name="connsiteX35" fmla="*/ 17676196 w 19689976"/>
              <a:gd name="connsiteY35" fmla="*/ 244563 h 11419247"/>
              <a:gd name="connsiteX36" fmla="*/ 19621618 w 19689976"/>
              <a:gd name="connsiteY36" fmla="*/ 7423 h 11419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689976" h="11419247">
                <a:moveTo>
                  <a:pt x="19689976" y="0"/>
                </a:moveTo>
                <a:lnTo>
                  <a:pt x="19689976" y="215360"/>
                </a:lnTo>
                <a:lnTo>
                  <a:pt x="19640824" y="221250"/>
                </a:lnTo>
                <a:cubicBezTo>
                  <a:pt x="19165614" y="279469"/>
                  <a:pt x="18661146" y="345262"/>
                  <a:pt x="18150068" y="418216"/>
                </a:cubicBezTo>
                <a:cubicBezTo>
                  <a:pt x="16554828" y="644095"/>
                  <a:pt x="15231118" y="890864"/>
                  <a:pt x="14262486" y="1151996"/>
                </a:cubicBezTo>
                <a:cubicBezTo>
                  <a:pt x="13663292" y="1312592"/>
                  <a:pt x="13201168" y="1479717"/>
                  <a:pt x="12902224" y="1649452"/>
                </a:cubicBezTo>
                <a:cubicBezTo>
                  <a:pt x="12579782" y="1829634"/>
                  <a:pt x="12446626" y="2012426"/>
                  <a:pt x="12522342" y="2191301"/>
                </a:cubicBezTo>
                <a:cubicBezTo>
                  <a:pt x="12664634" y="2528161"/>
                  <a:pt x="12938776" y="2686147"/>
                  <a:pt x="13244246" y="2861105"/>
                </a:cubicBezTo>
                <a:cubicBezTo>
                  <a:pt x="13557552" y="3041286"/>
                  <a:pt x="13933518" y="3256720"/>
                  <a:pt x="14164578" y="3682364"/>
                </a:cubicBezTo>
                <a:cubicBezTo>
                  <a:pt x="14304260" y="3936968"/>
                  <a:pt x="14279456" y="4303858"/>
                  <a:pt x="13289938" y="4510152"/>
                </a:cubicBezTo>
                <a:cubicBezTo>
                  <a:pt x="12692050" y="4635495"/>
                  <a:pt x="11886596" y="4673360"/>
                  <a:pt x="11102031" y="4711224"/>
                </a:cubicBezTo>
                <a:cubicBezTo>
                  <a:pt x="9361888" y="4793481"/>
                  <a:pt x="8619096" y="4882265"/>
                  <a:pt x="8578627" y="5240016"/>
                </a:cubicBezTo>
                <a:cubicBezTo>
                  <a:pt x="8578627" y="5241321"/>
                  <a:pt x="8578627" y="5287020"/>
                  <a:pt x="8707865" y="5413668"/>
                </a:cubicBezTo>
                <a:cubicBezTo>
                  <a:pt x="8824050" y="5527261"/>
                  <a:pt x="9000283" y="5663049"/>
                  <a:pt x="9190877" y="5809283"/>
                </a:cubicBezTo>
                <a:cubicBezTo>
                  <a:pt x="9767877" y="6253207"/>
                  <a:pt x="10558970" y="6860339"/>
                  <a:pt x="10620326" y="7638511"/>
                </a:cubicBezTo>
                <a:cubicBezTo>
                  <a:pt x="10646434" y="7980595"/>
                  <a:pt x="10515891" y="8317455"/>
                  <a:pt x="10219558" y="8637341"/>
                </a:cubicBezTo>
                <a:cubicBezTo>
                  <a:pt x="9971525" y="8905001"/>
                  <a:pt x="9615142" y="9155688"/>
                  <a:pt x="9122993" y="9402458"/>
                </a:cubicBezTo>
                <a:cubicBezTo>
                  <a:pt x="8269240" y="9829408"/>
                  <a:pt x="7126985" y="10180631"/>
                  <a:pt x="5967761" y="10538381"/>
                </a:cubicBezTo>
                <a:cubicBezTo>
                  <a:pt x="5127224" y="10796901"/>
                  <a:pt x="4244282" y="11068458"/>
                  <a:pt x="3430250" y="11382727"/>
                </a:cubicBezTo>
                <a:lnTo>
                  <a:pt x="3339249" y="11419247"/>
                </a:lnTo>
                <a:lnTo>
                  <a:pt x="0" y="11419247"/>
                </a:lnTo>
                <a:lnTo>
                  <a:pt x="410611" y="11137047"/>
                </a:lnTo>
                <a:cubicBezTo>
                  <a:pt x="877630" y="10836969"/>
                  <a:pt x="1387973" y="10569391"/>
                  <a:pt x="1954857" y="10321642"/>
                </a:cubicBezTo>
                <a:cubicBezTo>
                  <a:pt x="3148024" y="9800684"/>
                  <a:pt x="4450846" y="9440322"/>
                  <a:pt x="5650540" y="9108684"/>
                </a:cubicBezTo>
                <a:cubicBezTo>
                  <a:pt x="6664861" y="8826662"/>
                  <a:pt x="7586498" y="8572058"/>
                  <a:pt x="8232687" y="8284813"/>
                </a:cubicBezTo>
                <a:cubicBezTo>
                  <a:pt x="8980701" y="7949259"/>
                  <a:pt x="8993755" y="7722074"/>
                  <a:pt x="8997672" y="7638511"/>
                </a:cubicBezTo>
                <a:cubicBezTo>
                  <a:pt x="9021170" y="7205033"/>
                  <a:pt x="8474193" y="6723245"/>
                  <a:pt x="8026430" y="6327629"/>
                </a:cubicBezTo>
                <a:cubicBezTo>
                  <a:pt x="7582582" y="5934627"/>
                  <a:pt x="7190951" y="5588627"/>
                  <a:pt x="7275805" y="5240016"/>
                </a:cubicBezTo>
                <a:cubicBezTo>
                  <a:pt x="7355436" y="4908378"/>
                  <a:pt x="7684405" y="4497096"/>
                  <a:pt x="8788802" y="4293413"/>
                </a:cubicBezTo>
                <a:cubicBezTo>
                  <a:pt x="9408883" y="4179821"/>
                  <a:pt x="10172562" y="4145874"/>
                  <a:pt x="10904910" y="4113232"/>
                </a:cubicBezTo>
                <a:cubicBezTo>
                  <a:pt x="12532786" y="4042727"/>
                  <a:pt x="13185502" y="3964386"/>
                  <a:pt x="13069318" y="3682364"/>
                </a:cubicBezTo>
                <a:cubicBezTo>
                  <a:pt x="12940082" y="3370311"/>
                  <a:pt x="12714242" y="3229300"/>
                  <a:pt x="12440100" y="3055648"/>
                </a:cubicBezTo>
                <a:cubicBezTo>
                  <a:pt x="12105910" y="2845437"/>
                  <a:pt x="11748220" y="2622169"/>
                  <a:pt x="11622899" y="2191301"/>
                </a:cubicBezTo>
                <a:cubicBezTo>
                  <a:pt x="11549795" y="1938004"/>
                  <a:pt x="11750831" y="1695151"/>
                  <a:pt x="12190762" y="1470577"/>
                </a:cubicBezTo>
                <a:cubicBezTo>
                  <a:pt x="12541924" y="1290396"/>
                  <a:pt x="13058876" y="1116743"/>
                  <a:pt x="13711594" y="952230"/>
                </a:cubicBezTo>
                <a:cubicBezTo>
                  <a:pt x="14716778" y="698932"/>
                  <a:pt x="16065290" y="461302"/>
                  <a:pt x="17676196" y="244563"/>
                </a:cubicBezTo>
                <a:cubicBezTo>
                  <a:pt x="18356326" y="153167"/>
                  <a:pt x="19022098" y="73848"/>
                  <a:pt x="19621618" y="7423"/>
                </a:cubicBezTo>
                <a:close/>
              </a:path>
            </a:pathLst>
          </a:custGeom>
          <a:solidFill>
            <a:srgbClr val="ABAB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Lato Light" panose="020F0502020204030203" pitchFamily="34" charset="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1EC9ADD0-671F-B205-2193-01B15B829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627" y="1720822"/>
            <a:ext cx="10064299" cy="4821117"/>
          </a:xfrm>
          <a:custGeom>
            <a:avLst/>
            <a:gdLst>
              <a:gd name="connsiteX0" fmla="*/ 18326271 w 18326271"/>
              <a:gd name="connsiteY0" fmla="*/ 0 h 11320874"/>
              <a:gd name="connsiteX1" fmla="*/ 18326271 w 18326271"/>
              <a:gd name="connsiteY1" fmla="*/ 9721 h 11320874"/>
              <a:gd name="connsiteX2" fmla="*/ 18075965 w 18326271"/>
              <a:gd name="connsiteY2" fmla="*/ 38759 h 11320874"/>
              <a:gd name="connsiteX3" fmla="*/ 16586433 w 18326271"/>
              <a:gd name="connsiteY3" fmla="*/ 228947 h 11320874"/>
              <a:gd name="connsiteX4" fmla="*/ 12646293 w 18326271"/>
              <a:gd name="connsiteY4" fmla="*/ 950776 h 11320874"/>
              <a:gd name="connsiteX5" fmla="*/ 10732361 w 18326271"/>
              <a:gd name="connsiteY5" fmla="*/ 2090301 h 11320874"/>
              <a:gd name="connsiteX6" fmla="*/ 11503939 w 18326271"/>
              <a:gd name="connsiteY6" fmla="*/ 2851288 h 11320874"/>
              <a:gd name="connsiteX7" fmla="*/ 12280739 w 18326271"/>
              <a:gd name="connsiteY7" fmla="*/ 3580950 h 11320874"/>
              <a:gd name="connsiteX8" fmla="*/ 11624049 w 18326271"/>
              <a:gd name="connsiteY8" fmla="*/ 4143533 h 11320874"/>
              <a:gd name="connsiteX9" fmla="*/ 9643535 w 18326271"/>
              <a:gd name="connsiteY9" fmla="*/ 4314526 h 11320874"/>
              <a:gd name="connsiteX10" fmla="*/ 7623854 w 18326271"/>
              <a:gd name="connsiteY10" fmla="*/ 4486826 h 11320874"/>
              <a:gd name="connsiteX11" fmla="*/ 6595083 w 18326271"/>
              <a:gd name="connsiteY11" fmla="*/ 5138168 h 11320874"/>
              <a:gd name="connsiteX12" fmla="*/ 7288328 w 18326271"/>
              <a:gd name="connsiteY12" fmla="*/ 5948758 h 11320874"/>
              <a:gd name="connsiteX13" fmla="*/ 8484209 w 18326271"/>
              <a:gd name="connsiteY13" fmla="*/ 7535998 h 11320874"/>
              <a:gd name="connsiteX14" fmla="*/ 7317051 w 18326271"/>
              <a:gd name="connsiteY14" fmla="*/ 8742092 h 11320874"/>
              <a:gd name="connsiteX15" fmla="*/ 4447459 w 18326271"/>
              <a:gd name="connsiteY15" fmla="*/ 9715844 h 11320874"/>
              <a:gd name="connsiteX16" fmla="*/ 285001 w 18326271"/>
              <a:gd name="connsiteY16" fmla="*/ 11239536 h 11320874"/>
              <a:gd name="connsiteX17" fmla="*/ 142245 w 18326271"/>
              <a:gd name="connsiteY17" fmla="*/ 11320874 h 11320874"/>
              <a:gd name="connsiteX18" fmla="*/ 0 w 18326271"/>
              <a:gd name="connsiteY18" fmla="*/ 11320874 h 11320874"/>
              <a:gd name="connsiteX19" fmla="*/ 227877 w 18326271"/>
              <a:gd name="connsiteY19" fmla="*/ 11190623 h 11320874"/>
              <a:gd name="connsiteX20" fmla="*/ 4433097 w 18326271"/>
              <a:gd name="connsiteY20" fmla="*/ 9653190 h 11320874"/>
              <a:gd name="connsiteX21" fmla="*/ 8412404 w 18326271"/>
              <a:gd name="connsiteY21" fmla="*/ 7535998 h 11320874"/>
              <a:gd name="connsiteX22" fmla="*/ 7236106 w 18326271"/>
              <a:gd name="connsiteY22" fmla="*/ 5972253 h 11320874"/>
              <a:gd name="connsiteX23" fmla="*/ 6537639 w 18326271"/>
              <a:gd name="connsiteY23" fmla="*/ 5138168 h 11320874"/>
              <a:gd name="connsiteX24" fmla="*/ 7605576 w 18326271"/>
              <a:gd name="connsiteY24" fmla="*/ 4460719 h 11320874"/>
              <a:gd name="connsiteX25" fmla="*/ 9635701 w 18326271"/>
              <a:gd name="connsiteY25" fmla="*/ 4287115 h 11320874"/>
              <a:gd name="connsiteX26" fmla="*/ 11596633 w 18326271"/>
              <a:gd name="connsiteY26" fmla="*/ 4118731 h 11320874"/>
              <a:gd name="connsiteX27" fmla="*/ 12232433 w 18326271"/>
              <a:gd name="connsiteY27" fmla="*/ 3580950 h 11320874"/>
              <a:gd name="connsiteX28" fmla="*/ 11468689 w 18326271"/>
              <a:gd name="connsiteY28" fmla="*/ 2860425 h 11320874"/>
              <a:gd name="connsiteX29" fmla="*/ 10691889 w 18326271"/>
              <a:gd name="connsiteY29" fmla="*/ 2090301 h 11320874"/>
              <a:gd name="connsiteX30" fmla="*/ 11167109 w 18326271"/>
              <a:gd name="connsiteY30" fmla="*/ 1452010 h 11320874"/>
              <a:gd name="connsiteX31" fmla="*/ 12620181 w 18326271"/>
              <a:gd name="connsiteY31" fmla="*/ 942944 h 11320874"/>
              <a:gd name="connsiteX32" fmla="*/ 16564239 w 18326271"/>
              <a:gd name="connsiteY32" fmla="*/ 222420 h 11320874"/>
              <a:gd name="connsiteX33" fmla="*/ 18052371 w 18326271"/>
              <a:gd name="connsiteY33" fmla="*/ 31888 h 11320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8326271" h="11320874">
                <a:moveTo>
                  <a:pt x="18326271" y="0"/>
                </a:moveTo>
                <a:lnTo>
                  <a:pt x="18326271" y="9721"/>
                </a:lnTo>
                <a:lnTo>
                  <a:pt x="18075965" y="38759"/>
                </a:lnTo>
                <a:cubicBezTo>
                  <a:pt x="17601945" y="94950"/>
                  <a:pt x="17098043" y="158461"/>
                  <a:pt x="16586433" y="228947"/>
                </a:cubicBezTo>
                <a:cubicBezTo>
                  <a:pt x="14977999" y="452153"/>
                  <a:pt x="13635897" y="693633"/>
                  <a:pt x="12646293" y="950776"/>
                </a:cubicBezTo>
                <a:cubicBezTo>
                  <a:pt x="11280689" y="1305817"/>
                  <a:pt x="10588750" y="1689574"/>
                  <a:pt x="10732361" y="2090301"/>
                </a:cubicBezTo>
                <a:cubicBezTo>
                  <a:pt x="10869443" y="2472753"/>
                  <a:pt x="11184081" y="2659410"/>
                  <a:pt x="11503939" y="2851288"/>
                </a:cubicBezTo>
                <a:cubicBezTo>
                  <a:pt x="11805521" y="3031419"/>
                  <a:pt x="12101879" y="3210246"/>
                  <a:pt x="12280739" y="3580950"/>
                </a:cubicBezTo>
                <a:cubicBezTo>
                  <a:pt x="12407377" y="3840704"/>
                  <a:pt x="12197185" y="4027361"/>
                  <a:pt x="11624049" y="4143533"/>
                </a:cubicBezTo>
                <a:cubicBezTo>
                  <a:pt x="11108357" y="4247956"/>
                  <a:pt x="10366807" y="4281894"/>
                  <a:pt x="9643535" y="4314526"/>
                </a:cubicBezTo>
                <a:cubicBezTo>
                  <a:pt x="8928095" y="4347158"/>
                  <a:pt x="8181322" y="4381096"/>
                  <a:pt x="7623854" y="4486826"/>
                </a:cubicBezTo>
                <a:cubicBezTo>
                  <a:pt x="6981525" y="4609524"/>
                  <a:pt x="6652527" y="4811845"/>
                  <a:pt x="6595083" y="5138168"/>
                </a:cubicBezTo>
                <a:cubicBezTo>
                  <a:pt x="6558527" y="5350932"/>
                  <a:pt x="6901886" y="5632876"/>
                  <a:pt x="7288328" y="5948758"/>
                </a:cubicBezTo>
                <a:cubicBezTo>
                  <a:pt x="7818381" y="6383421"/>
                  <a:pt x="8475070" y="6919898"/>
                  <a:pt x="8484209" y="7535998"/>
                </a:cubicBezTo>
                <a:cubicBezTo>
                  <a:pt x="8490737" y="7965441"/>
                  <a:pt x="8119961" y="8363556"/>
                  <a:pt x="7317051" y="8742092"/>
                </a:cubicBezTo>
                <a:cubicBezTo>
                  <a:pt x="6566362" y="9097133"/>
                  <a:pt x="5559784" y="9390825"/>
                  <a:pt x="4447459" y="9715844"/>
                </a:cubicBezTo>
                <a:cubicBezTo>
                  <a:pt x="3055094" y="10122607"/>
                  <a:pt x="1548717" y="10562823"/>
                  <a:pt x="285001" y="11239536"/>
                </a:cubicBezTo>
                <a:lnTo>
                  <a:pt x="142245" y="11320874"/>
                </a:lnTo>
                <a:lnTo>
                  <a:pt x="0" y="11320874"/>
                </a:lnTo>
                <a:lnTo>
                  <a:pt x="227877" y="11190623"/>
                </a:lnTo>
                <a:cubicBezTo>
                  <a:pt x="1509204" y="10502464"/>
                  <a:pt x="3028982" y="10060687"/>
                  <a:pt x="4433097" y="9653190"/>
                </a:cubicBezTo>
                <a:cubicBezTo>
                  <a:pt x="6567666" y="9031868"/>
                  <a:pt x="8420237" y="8492781"/>
                  <a:pt x="8412404" y="7535998"/>
                </a:cubicBezTo>
                <a:cubicBezTo>
                  <a:pt x="8405876" y="6935562"/>
                  <a:pt x="7759631" y="6403000"/>
                  <a:pt x="7236106" y="5972253"/>
                </a:cubicBezTo>
                <a:cubicBezTo>
                  <a:pt x="6828776" y="5635486"/>
                  <a:pt x="6495861" y="5362680"/>
                  <a:pt x="6537639" y="5138168"/>
                </a:cubicBezTo>
                <a:cubicBezTo>
                  <a:pt x="6597694" y="4802707"/>
                  <a:pt x="6950193" y="4586028"/>
                  <a:pt x="7605576" y="4460719"/>
                </a:cubicBezTo>
                <a:cubicBezTo>
                  <a:pt x="8169572" y="4353685"/>
                  <a:pt x="8917651" y="4321052"/>
                  <a:pt x="9635701" y="4287115"/>
                </a:cubicBezTo>
                <a:cubicBezTo>
                  <a:pt x="10352446" y="4255788"/>
                  <a:pt x="11087469" y="4221850"/>
                  <a:pt x="11596633" y="4118731"/>
                </a:cubicBezTo>
                <a:cubicBezTo>
                  <a:pt x="12155407" y="4006476"/>
                  <a:pt x="12352545" y="3832872"/>
                  <a:pt x="12232433" y="3580950"/>
                </a:cubicBezTo>
                <a:cubicBezTo>
                  <a:pt x="12057491" y="3215466"/>
                  <a:pt x="11765049" y="3039252"/>
                  <a:pt x="11468689" y="2860425"/>
                </a:cubicBezTo>
                <a:cubicBezTo>
                  <a:pt x="11146219" y="2667241"/>
                  <a:pt x="10828971" y="2475363"/>
                  <a:pt x="10691889" y="2090301"/>
                </a:cubicBezTo>
                <a:cubicBezTo>
                  <a:pt x="10614861" y="1871010"/>
                  <a:pt x="10781971" y="1656942"/>
                  <a:pt x="11167109" y="1452010"/>
                </a:cubicBezTo>
                <a:cubicBezTo>
                  <a:pt x="11494801" y="1277100"/>
                  <a:pt x="11989601" y="1106106"/>
                  <a:pt x="12620181" y="942944"/>
                </a:cubicBezTo>
                <a:cubicBezTo>
                  <a:pt x="13611091" y="685801"/>
                  <a:pt x="14954499" y="443016"/>
                  <a:pt x="16564239" y="222420"/>
                </a:cubicBezTo>
                <a:cubicBezTo>
                  <a:pt x="17075361" y="151934"/>
                  <a:pt x="17578771" y="88240"/>
                  <a:pt x="18052371" y="31888"/>
                </a:cubicBezTo>
                <a:close/>
              </a:path>
            </a:pathLst>
          </a:custGeom>
          <a:solidFill>
            <a:srgbClr val="E8E8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Lato Light" panose="020F05020202040302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D783FB7-C8B4-C657-E52D-BA29E5363FA5}"/>
              </a:ext>
            </a:extLst>
          </p:cNvPr>
          <p:cNvGrpSpPr/>
          <p:nvPr/>
        </p:nvGrpSpPr>
        <p:grpSpPr>
          <a:xfrm>
            <a:off x="1163194" y="5640893"/>
            <a:ext cx="468780" cy="762640"/>
            <a:chOff x="1529980" y="5036596"/>
            <a:chExt cx="694236" cy="1129426"/>
          </a:xfrm>
        </p:grpSpPr>
        <p:sp>
          <p:nvSpPr>
            <p:cNvPr id="18" name="Freeform 31">
              <a:extLst>
                <a:ext uri="{FF2B5EF4-FFF2-40B4-BE49-F238E27FC236}">
                  <a16:creationId xmlns:a16="http://schemas.microsoft.com/office/drawing/2014/main" id="{83792E20-E656-ACC7-F71F-0F258E5F9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40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FE2FCEA-6351-6AB8-BC8C-EAFA17D119C3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BCBA6F7E-83C8-DF51-846D-C81A7EEDDDF0}"/>
              </a:ext>
            </a:extLst>
          </p:cNvPr>
          <p:cNvSpPr txBox="1"/>
          <p:nvPr/>
        </p:nvSpPr>
        <p:spPr>
          <a:xfrm>
            <a:off x="454167" y="4681228"/>
            <a:ext cx="33283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EBF6DE"/>
                </a:highlight>
              </a:rPr>
              <a:t>1.Branding Guidelines Strategy 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Brand Identity Development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Messaging and Tone of Voice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Implementation and Application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Monitoring and Evaluation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5DB8A6-7818-A41D-FD9F-1ABF2F79F3CC}"/>
              </a:ext>
            </a:extLst>
          </p:cNvPr>
          <p:cNvSpPr txBox="1"/>
          <p:nvPr/>
        </p:nvSpPr>
        <p:spPr>
          <a:xfrm>
            <a:off x="6345519" y="5171519"/>
            <a:ext cx="33283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EBF6DE"/>
                </a:highlight>
              </a:rPr>
              <a:t>2.Website Design and Development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Planning and Research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Content Creation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Design and Layout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Development and Coding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Testing and Quality Assurance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Launch and Deployment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Maintenance and Updates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411A12E-922E-978A-F291-95B08C3668EA}"/>
              </a:ext>
            </a:extLst>
          </p:cNvPr>
          <p:cNvSpPr txBox="1"/>
          <p:nvPr/>
        </p:nvSpPr>
        <p:spPr>
          <a:xfrm>
            <a:off x="2262261" y="3146950"/>
            <a:ext cx="2901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EBF6DE"/>
                </a:highlight>
              </a:rPr>
              <a:t>3.Search Engine Optimization (SEO)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Keyword Research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On-Page Optimization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Content Creation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Technical SEO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Link Building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Local SEO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Analytics and Monitoring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64D7CB1-F327-DD0A-6608-8EC825870252}"/>
              </a:ext>
            </a:extLst>
          </p:cNvPr>
          <p:cNvSpPr txBox="1"/>
          <p:nvPr/>
        </p:nvSpPr>
        <p:spPr>
          <a:xfrm>
            <a:off x="7937530" y="3635108"/>
            <a:ext cx="33739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FFE9A0"/>
                </a:highlight>
              </a:rPr>
              <a:t>4.Pay per click (PPC) Strategy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Keyword Research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Campaign Structure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Ad Creation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Landing Page Optimization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Bid Management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Performance Monitoring and Analysis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Continuous Optimization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BBE78-028C-6956-466E-929AD4067D65}"/>
              </a:ext>
            </a:extLst>
          </p:cNvPr>
          <p:cNvSpPr txBox="1"/>
          <p:nvPr/>
        </p:nvSpPr>
        <p:spPr>
          <a:xfrm>
            <a:off x="3910527" y="1541226"/>
            <a:ext cx="33283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EBF6DE"/>
                </a:highlight>
              </a:rPr>
              <a:t>5.Social Media Strategy 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Goal Setting and Planning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Audience Research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Content Creation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Platform Selection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Engagement and Community Management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Performance Monitoring and Analysis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Continuous Optimization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41E5E4-ED3E-AC45-F838-8E06785A5914}"/>
              </a:ext>
            </a:extLst>
          </p:cNvPr>
          <p:cNvGrpSpPr/>
          <p:nvPr/>
        </p:nvGrpSpPr>
        <p:grpSpPr>
          <a:xfrm>
            <a:off x="5693041" y="4681228"/>
            <a:ext cx="468780" cy="762640"/>
            <a:chOff x="1529980" y="5036596"/>
            <a:chExt cx="694236" cy="1129426"/>
          </a:xfrm>
        </p:grpSpPr>
        <p:sp>
          <p:nvSpPr>
            <p:cNvPr id="8" name="Freeform 31">
              <a:extLst>
                <a:ext uri="{FF2B5EF4-FFF2-40B4-BE49-F238E27FC236}">
                  <a16:creationId xmlns:a16="http://schemas.microsoft.com/office/drawing/2014/main" id="{4E27BB79-AE49-809A-DBDE-6D18A3600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4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F1A7E7F-CF57-7A8F-1101-F8352E9F1ACD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CA03AFF-D217-5532-31BD-2B219AEBE95F}"/>
              </a:ext>
            </a:extLst>
          </p:cNvPr>
          <p:cNvGrpSpPr/>
          <p:nvPr/>
        </p:nvGrpSpPr>
        <p:grpSpPr>
          <a:xfrm>
            <a:off x="4545706" y="3429000"/>
            <a:ext cx="468780" cy="762640"/>
            <a:chOff x="1529980" y="5036596"/>
            <a:chExt cx="694236" cy="1129426"/>
          </a:xfrm>
        </p:grpSpPr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9849F6FB-9D2A-23BB-5BE2-EEC97D476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5400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04EEED7-4652-6703-65B2-B804EF71D29B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96D38ED-42E6-31AF-270A-5EDD3D106CD0}"/>
              </a:ext>
            </a:extLst>
          </p:cNvPr>
          <p:cNvGrpSpPr/>
          <p:nvPr/>
        </p:nvGrpSpPr>
        <p:grpSpPr>
          <a:xfrm>
            <a:off x="7026696" y="2040686"/>
            <a:ext cx="394641" cy="642026"/>
            <a:chOff x="1529980" y="5036596"/>
            <a:chExt cx="694236" cy="1129426"/>
          </a:xfrm>
        </p:grpSpPr>
        <p:sp>
          <p:nvSpPr>
            <p:cNvPr id="21" name="Freeform 31">
              <a:extLst>
                <a:ext uri="{FF2B5EF4-FFF2-40B4-BE49-F238E27FC236}">
                  <a16:creationId xmlns:a16="http://schemas.microsoft.com/office/drawing/2014/main" id="{B8DD9E91-EFCC-31DC-08E6-D7530522F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4800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4147C9F-F963-1B96-7ADD-BEEBF1BDBF73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3036E72-9C4C-E27A-471A-9A2CB96FE4C5}"/>
              </a:ext>
            </a:extLst>
          </p:cNvPr>
          <p:cNvGrpSpPr/>
          <p:nvPr/>
        </p:nvGrpSpPr>
        <p:grpSpPr>
          <a:xfrm>
            <a:off x="9029994" y="1555411"/>
            <a:ext cx="298289" cy="485275"/>
            <a:chOff x="1529980" y="5036596"/>
            <a:chExt cx="694236" cy="1129426"/>
          </a:xfrm>
        </p:grpSpPr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AB700E2A-AB28-A19B-7B82-3B222F9DE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440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FBF579-0A30-BB8E-9519-7784CDD23004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EC4EF8B-A9DD-CEDF-469D-EDD8A0679F6D}"/>
              </a:ext>
            </a:extLst>
          </p:cNvPr>
          <p:cNvSpPr txBox="1"/>
          <p:nvPr/>
        </p:nvSpPr>
        <p:spPr>
          <a:xfrm>
            <a:off x="9029994" y="2071258"/>
            <a:ext cx="33283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highlight>
                  <a:srgbClr val="FFE9A0"/>
                </a:highlight>
              </a:rPr>
              <a:t>6.Emailing Strategy 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Audience Segmentation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Content Planning and Creation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Email Design and Layout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List Building and Management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Personalization and Automation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Performance Tracking and Analysis</a:t>
            </a:r>
          </a:p>
          <a:p>
            <a:pPr marL="285750" indent="-200025">
              <a:buFont typeface="Wingdings" panose="05000000000000000000" pitchFamily="2" charset="2"/>
              <a:buChar char="q"/>
            </a:pPr>
            <a:r>
              <a:rPr lang="en-US" sz="1100" dirty="0"/>
              <a:t>Continuous Optimization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4EB6E1C-B438-8184-29B9-08598578B164}"/>
              </a:ext>
            </a:extLst>
          </p:cNvPr>
          <p:cNvGrpSpPr/>
          <p:nvPr/>
        </p:nvGrpSpPr>
        <p:grpSpPr>
          <a:xfrm>
            <a:off x="7825608" y="2875782"/>
            <a:ext cx="394641" cy="642026"/>
            <a:chOff x="1529980" y="5036596"/>
            <a:chExt cx="694236" cy="1129426"/>
          </a:xfrm>
        </p:grpSpPr>
        <p:sp>
          <p:nvSpPr>
            <p:cNvPr id="52" name="Freeform 31">
              <a:extLst>
                <a:ext uri="{FF2B5EF4-FFF2-40B4-BE49-F238E27FC236}">
                  <a16:creationId xmlns:a16="http://schemas.microsoft.com/office/drawing/2014/main" id="{B8530105-4FC3-188F-5B29-C3444DA2F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9980" y="5036596"/>
              <a:ext cx="694236" cy="1129426"/>
            </a:xfrm>
            <a:custGeom>
              <a:avLst/>
              <a:gdLst>
                <a:gd name="T0" fmla="*/ 589 w 1180"/>
                <a:gd name="T1" fmla="*/ 932 h 1922"/>
                <a:gd name="T2" fmla="*/ 589 w 1180"/>
                <a:gd name="T3" fmla="*/ 932 h 1922"/>
                <a:gd name="T4" fmla="*/ 288 w 1180"/>
                <a:gd name="T5" fmla="*/ 631 h 1922"/>
                <a:gd name="T6" fmla="*/ 288 w 1180"/>
                <a:gd name="T7" fmla="*/ 631 h 1922"/>
                <a:gd name="T8" fmla="*/ 589 w 1180"/>
                <a:gd name="T9" fmla="*/ 332 h 1922"/>
                <a:gd name="T10" fmla="*/ 589 w 1180"/>
                <a:gd name="T11" fmla="*/ 332 h 1922"/>
                <a:gd name="T12" fmla="*/ 890 w 1180"/>
                <a:gd name="T13" fmla="*/ 631 h 1922"/>
                <a:gd name="T14" fmla="*/ 890 w 1180"/>
                <a:gd name="T15" fmla="*/ 631 h 1922"/>
                <a:gd name="T16" fmla="*/ 589 w 1180"/>
                <a:gd name="T17" fmla="*/ 932 h 1922"/>
                <a:gd name="T18" fmla="*/ 589 w 1180"/>
                <a:gd name="T19" fmla="*/ 0 h 1922"/>
                <a:gd name="T20" fmla="*/ 589 w 1180"/>
                <a:gd name="T21" fmla="*/ 0 h 1922"/>
                <a:gd name="T22" fmla="*/ 0 w 1180"/>
                <a:gd name="T23" fmla="*/ 589 h 1922"/>
                <a:gd name="T24" fmla="*/ 0 w 1180"/>
                <a:gd name="T25" fmla="*/ 589 h 1922"/>
                <a:gd name="T26" fmla="*/ 589 w 1180"/>
                <a:gd name="T27" fmla="*/ 1921 h 1922"/>
                <a:gd name="T28" fmla="*/ 589 w 1180"/>
                <a:gd name="T29" fmla="*/ 1921 h 1922"/>
                <a:gd name="T30" fmla="*/ 1179 w 1180"/>
                <a:gd name="T31" fmla="*/ 589 h 1922"/>
                <a:gd name="T32" fmla="*/ 1179 w 1180"/>
                <a:gd name="T33" fmla="*/ 589 h 1922"/>
                <a:gd name="T34" fmla="*/ 589 w 1180"/>
                <a:gd name="T35" fmla="*/ 0 h 1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0" h="1922">
                  <a:moveTo>
                    <a:pt x="589" y="932"/>
                  </a:moveTo>
                  <a:lnTo>
                    <a:pt x="589" y="932"/>
                  </a:lnTo>
                  <a:cubicBezTo>
                    <a:pt x="423" y="932"/>
                    <a:pt x="288" y="797"/>
                    <a:pt x="288" y="631"/>
                  </a:cubicBezTo>
                  <a:lnTo>
                    <a:pt x="288" y="631"/>
                  </a:lnTo>
                  <a:cubicBezTo>
                    <a:pt x="288" y="466"/>
                    <a:pt x="423" y="332"/>
                    <a:pt x="589" y="332"/>
                  </a:cubicBezTo>
                  <a:lnTo>
                    <a:pt x="589" y="332"/>
                  </a:lnTo>
                  <a:cubicBezTo>
                    <a:pt x="756" y="332"/>
                    <a:pt x="890" y="466"/>
                    <a:pt x="890" y="631"/>
                  </a:cubicBezTo>
                  <a:lnTo>
                    <a:pt x="890" y="631"/>
                  </a:lnTo>
                  <a:cubicBezTo>
                    <a:pt x="890" y="797"/>
                    <a:pt x="756" y="932"/>
                    <a:pt x="589" y="932"/>
                  </a:cubicBezTo>
                  <a:close/>
                  <a:moveTo>
                    <a:pt x="589" y="0"/>
                  </a:moveTo>
                  <a:lnTo>
                    <a:pt x="589" y="0"/>
                  </a:lnTo>
                  <a:cubicBezTo>
                    <a:pt x="264" y="0"/>
                    <a:pt x="0" y="264"/>
                    <a:pt x="0" y="589"/>
                  </a:cubicBezTo>
                  <a:lnTo>
                    <a:pt x="0" y="589"/>
                  </a:lnTo>
                  <a:cubicBezTo>
                    <a:pt x="0" y="914"/>
                    <a:pt x="589" y="1921"/>
                    <a:pt x="589" y="1921"/>
                  </a:cubicBezTo>
                  <a:lnTo>
                    <a:pt x="589" y="1921"/>
                  </a:lnTo>
                  <a:cubicBezTo>
                    <a:pt x="589" y="1921"/>
                    <a:pt x="1179" y="914"/>
                    <a:pt x="1179" y="589"/>
                  </a:cubicBezTo>
                  <a:lnTo>
                    <a:pt x="1179" y="589"/>
                  </a:lnTo>
                  <a:cubicBezTo>
                    <a:pt x="1179" y="264"/>
                    <a:pt x="915" y="0"/>
                    <a:pt x="58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4800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27F408E-96FC-EBD3-7AC3-DD878ADA981D}"/>
                </a:ext>
              </a:extLst>
            </p:cNvPr>
            <p:cNvSpPr/>
            <p:nvPr/>
          </p:nvSpPr>
          <p:spPr>
            <a:xfrm>
              <a:off x="1667033" y="5214609"/>
              <a:ext cx="396000" cy="39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AA9E46-5591-174F-1A52-D42C42A2FBC8}"/>
              </a:ext>
            </a:extLst>
          </p:cNvPr>
          <p:cNvSpPr/>
          <p:nvPr/>
        </p:nvSpPr>
        <p:spPr>
          <a:xfrm>
            <a:off x="10255779" y="659728"/>
            <a:ext cx="1317735" cy="799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+mj-lt"/>
                <a:cs typeface="Helvetica"/>
              </a:rPr>
              <a:t>On track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83BB26-5DED-7261-466B-C736E6480C55}"/>
              </a:ext>
            </a:extLst>
          </p:cNvPr>
          <p:cNvSpPr/>
          <p:nvPr/>
        </p:nvSpPr>
        <p:spPr>
          <a:xfrm>
            <a:off x="10255779" y="440927"/>
            <a:ext cx="1317735" cy="189267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+mj-lt"/>
                <a:cs typeface="Helvetica"/>
              </a:rPr>
              <a:t>Overall Status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81CF12-FF5B-65EB-339B-D8F3DFAEFFA6}"/>
              </a:ext>
            </a:extLst>
          </p:cNvPr>
          <p:cNvSpPr/>
          <p:nvPr/>
        </p:nvSpPr>
        <p:spPr>
          <a:xfrm>
            <a:off x="8896311" y="659728"/>
            <a:ext cx="1317735" cy="79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+mj-lt"/>
                <a:cs typeface="Helvetica"/>
              </a:rPr>
              <a:t>Feb 15,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B3BD79-33D0-72F5-2CC1-1A855A2B280B}"/>
              </a:ext>
            </a:extLst>
          </p:cNvPr>
          <p:cNvSpPr/>
          <p:nvPr/>
        </p:nvSpPr>
        <p:spPr>
          <a:xfrm>
            <a:off x="8896311" y="440927"/>
            <a:ext cx="1317735" cy="189267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+mj-lt"/>
                <a:cs typeface="Helvetica"/>
              </a:rPr>
              <a:t>Last Update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2F70A1-30D6-BE69-91D2-3AA1CD8CEAD5}"/>
              </a:ext>
            </a:extLst>
          </p:cNvPr>
          <p:cNvSpPr/>
          <p:nvPr/>
        </p:nvSpPr>
        <p:spPr>
          <a:xfrm>
            <a:off x="7536844" y="659728"/>
            <a:ext cx="1317735" cy="79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+mj-lt"/>
                <a:cs typeface="Helvetica"/>
              </a:rPr>
              <a:t>John B.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66999F-07AA-6267-D54F-39C83AB81F84}"/>
              </a:ext>
            </a:extLst>
          </p:cNvPr>
          <p:cNvSpPr/>
          <p:nvPr/>
        </p:nvSpPr>
        <p:spPr>
          <a:xfrm>
            <a:off x="7536844" y="440927"/>
            <a:ext cx="1317735" cy="189267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+mj-lt"/>
                <a:cs typeface="Helvetica"/>
              </a:rPr>
              <a:t>Project 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5BD3E5B-5729-9385-3881-1BE0E7BE03E8}"/>
              </a:ext>
            </a:extLst>
          </p:cNvPr>
          <p:cNvSpPr/>
          <p:nvPr/>
        </p:nvSpPr>
        <p:spPr>
          <a:xfrm>
            <a:off x="9699464" y="5640894"/>
            <a:ext cx="1865032" cy="90104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EB183E-36D1-A8A9-961F-0413FD0B1911}"/>
              </a:ext>
            </a:extLst>
          </p:cNvPr>
          <p:cNvSpPr txBox="1"/>
          <p:nvPr/>
        </p:nvSpPr>
        <p:spPr>
          <a:xfrm>
            <a:off x="10253980" y="5518012"/>
            <a:ext cx="756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Caption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8D62CBC-67E7-1B23-9D31-B9A9B31DDC78}"/>
              </a:ext>
            </a:extLst>
          </p:cNvPr>
          <p:cNvSpPr/>
          <p:nvPr/>
        </p:nvSpPr>
        <p:spPr>
          <a:xfrm>
            <a:off x="9826209" y="5787099"/>
            <a:ext cx="1611543" cy="2076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+mj-lt"/>
                <a:cs typeface="Helvetica"/>
              </a:rPr>
              <a:t>On track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8577A5-386C-39D7-C6AF-2B851BCD8228}"/>
              </a:ext>
            </a:extLst>
          </p:cNvPr>
          <p:cNvSpPr/>
          <p:nvPr/>
        </p:nvSpPr>
        <p:spPr>
          <a:xfrm>
            <a:off x="9826209" y="6041789"/>
            <a:ext cx="1611543" cy="207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highlight>
                  <a:srgbClr val="FFE9A0"/>
                </a:highlight>
                <a:latin typeface="+mj-lt"/>
                <a:cs typeface="Helvetica"/>
              </a:rPr>
              <a:t>At risk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81CF91A-7547-BF3D-E127-428A71672836}"/>
              </a:ext>
            </a:extLst>
          </p:cNvPr>
          <p:cNvSpPr/>
          <p:nvPr/>
        </p:nvSpPr>
        <p:spPr>
          <a:xfrm>
            <a:off x="9826209" y="6296480"/>
            <a:ext cx="1611543" cy="2076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+mj-lt"/>
                <a:cs typeface="Helvetica"/>
              </a:rPr>
              <a:t>Off track</a:t>
            </a:r>
          </a:p>
        </p:txBody>
      </p:sp>
      <p:pic>
        <p:nvPicPr>
          <p:cNvPr id="13" name="image4.jpg">
            <a:extLst>
              <a:ext uri="{FF2B5EF4-FFF2-40B4-BE49-F238E27FC236}">
                <a16:creationId xmlns:a16="http://schemas.microsoft.com/office/drawing/2014/main" id="{8C332C93-E191-C162-158A-922309ABF4CA}"/>
              </a:ext>
            </a:extLst>
          </p:cNvPr>
          <p:cNvPicPr preferRelativeResize="0"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10862" y="690625"/>
            <a:ext cx="612000" cy="612000"/>
          </a:xfrm>
          <a:prstGeom prst="ellipse">
            <a:avLst/>
          </a:prstGeom>
          <a:ln/>
          <a:effectLst/>
        </p:spPr>
      </p:pic>
    </p:spTree>
    <p:extLst>
      <p:ext uri="{BB962C8B-B14F-4D97-AF65-F5344CB8AC3E}">
        <p14:creationId xmlns:p14="http://schemas.microsoft.com/office/powerpoint/2010/main" val="205809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4BA8F5-D233-6F88-C267-EBFA42ECB7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8900" y="3172775"/>
            <a:ext cx="4717062" cy="1087968"/>
          </a:xfrm>
          <a:prstGeom prst="rect">
            <a:avLst/>
          </a:prstGeom>
        </p:spPr>
      </p:pic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832FE54-3FF5-4B4C-8DBC-DAAD65190E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4" imgH="344" progId="TCLayout.ActiveDocument.1">
                  <p:embed/>
                </p:oleObj>
              </mc:Choice>
              <mc:Fallback>
                <p:oleObj name="think-cell Slide" r:id="rId6" imgW="344" imgH="34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832FE54-3FF5-4B4C-8DBC-DAAD65190E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D9313AF4-C8B1-42E4-ACB5-22D9C13E370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113FD-AA7D-4249-90D7-70AF85BE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 dirty="0">
                <a:latin typeface="+mn-lt"/>
              </a:rPr>
              <a:t>Thank you for your attention.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EE5F8-9590-D51A-8C97-146730CFCC30}"/>
              </a:ext>
            </a:extLst>
          </p:cNvPr>
          <p:cNvSpPr txBox="1"/>
          <p:nvPr/>
        </p:nvSpPr>
        <p:spPr>
          <a:xfrm>
            <a:off x="4077852" y="4302860"/>
            <a:ext cx="36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  <a:hlinkClick r:id="rId8"/>
              </a:rPr>
              <a:t>www.domontconsulting.com</a:t>
            </a:r>
            <a:r>
              <a:rPr lang="en-US" dirty="0">
                <a:solidFill>
                  <a:srgbClr val="00B0F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3806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P_SPypkSEHWCdIYyiD1Z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rBXLfPuxm3QOk.BDCfR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Fj9g7Zy2LthORA4sdbv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IJhBuMYoa_dtSDYHoSM8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rBXLfPuxm3QOk.BDCfR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P_SPypkSEHWCdIYyiD1Z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P_SPypkSEHWCdIYyiD1ZA"/>
</p:tagLst>
</file>

<file path=ppt/theme/theme1.xml><?xml version="1.0" encoding="utf-8"?>
<a:theme xmlns:a="http://schemas.openxmlformats.org/drawingml/2006/main" name="2_Theme3">
  <a:themeElements>
    <a:clrScheme name="Custom 1">
      <a:dk1>
        <a:srgbClr val="FFFFFF"/>
      </a:dk1>
      <a:lt1>
        <a:srgbClr val="002060"/>
      </a:lt1>
      <a:dk2>
        <a:srgbClr val="002060"/>
      </a:dk2>
      <a:lt2>
        <a:srgbClr val="002060"/>
      </a:lt2>
      <a:accent1>
        <a:srgbClr val="002060"/>
      </a:accent1>
      <a:accent2>
        <a:srgbClr val="00B0F0"/>
      </a:accent2>
      <a:accent3>
        <a:srgbClr val="00B050"/>
      </a:accent3>
      <a:accent4>
        <a:srgbClr val="92D050"/>
      </a:accent4>
      <a:accent5>
        <a:srgbClr val="FFC000"/>
      </a:accent5>
      <a:accent6>
        <a:srgbClr val="FF0000"/>
      </a:accent6>
      <a:hlink>
        <a:srgbClr val="00B0F0"/>
      </a:hlink>
      <a:folHlink>
        <a:srgbClr val="00B0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3" id="{7D1C7C3E-DDBB-4A1D-8861-A10BD3664B8D}" vid="{E1945AC1-AF09-43B9-95F3-8037580443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11800</TotalTime>
  <Words>193</Words>
  <Application>Microsoft Office PowerPoint</Application>
  <PresentationFormat>Widescreen</PresentationFormat>
  <Paragraphs>67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Lato Light</vt:lpstr>
      <vt:lpstr>Wingdings</vt:lpstr>
      <vt:lpstr>2_Theme3</vt:lpstr>
      <vt:lpstr>think-cell Slide</vt:lpstr>
      <vt:lpstr>Digital Marketing Roadmap</vt:lpstr>
      <vt:lpstr>Thank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</dc:title>
  <dc:creator>Aurelien Dom</dc:creator>
  <cp:keywords/>
  <cp:lastModifiedBy>Aurelien Domont</cp:lastModifiedBy>
  <cp:revision>269</cp:revision>
  <dcterms:created xsi:type="dcterms:W3CDTF">2020-07-08T04:44:55Z</dcterms:created>
  <dcterms:modified xsi:type="dcterms:W3CDTF">2025-03-06T03:30:32Z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