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3" r:id="rId10"/>
    <p:sldId id="272" r:id="rId11"/>
    <p:sldId id="265" r:id="rId12"/>
    <p:sldId id="266" r:id="rId13"/>
    <p:sldId id="267" r:id="rId14"/>
    <p:sldId id="271" r:id="rId15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R6JYacoZItO8syP4IfjcmQ==" hashData="6J3sbOu0s8a9oP9B98dy8Vi/6Bzt+dTFjvmJK/urAYw5QGj/fhLvstodh63/Hf7VENF54U0i2NrjuJFjQ+GsE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A73B0B-7625-4013-95E3-9CAB33A71EAD}" v="31" dt="2022-07-12T14:23:07.7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8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hew Haydock" userId="bd51547d425ee814" providerId="LiveId" clId="{0B0301A1-AF51-468D-9E08-7728BCD4FC4E}"/>
    <pc:docChg chg="undo custSel addSld modSld">
      <pc:chgData name="Mathew Haydock" userId="bd51547d425ee814" providerId="LiveId" clId="{0B0301A1-AF51-468D-9E08-7728BCD4FC4E}" dt="2022-07-13T10:58:54.070" v="1826" actId="692"/>
      <pc:docMkLst>
        <pc:docMk/>
      </pc:docMkLst>
      <pc:sldChg chg="addSp delSp modSp mod setBg setClrOvrMap">
        <pc:chgData name="Mathew Haydock" userId="bd51547d425ee814" providerId="LiveId" clId="{0B0301A1-AF51-468D-9E08-7728BCD4FC4E}" dt="2022-07-12T15:29:08.966" v="315" actId="14100"/>
        <pc:sldMkLst>
          <pc:docMk/>
          <pc:sldMk cId="4074601461" sldId="256"/>
        </pc:sldMkLst>
        <pc:spChg chg="mod">
          <ac:chgData name="Mathew Haydock" userId="bd51547d425ee814" providerId="LiveId" clId="{0B0301A1-AF51-468D-9E08-7728BCD4FC4E}" dt="2022-07-12T15:28:42.053" v="309" actId="14100"/>
          <ac:spMkLst>
            <pc:docMk/>
            <pc:sldMk cId="4074601461" sldId="256"/>
            <ac:spMk id="9" creationId="{166AD764-1763-1985-84B4-9CAF2FF89671}"/>
          </ac:spMkLst>
        </pc:spChg>
        <pc:spChg chg="mod ord">
          <ac:chgData name="Mathew Haydock" userId="bd51547d425ee814" providerId="LiveId" clId="{0B0301A1-AF51-468D-9E08-7728BCD4FC4E}" dt="2022-07-12T15:28:52.127" v="310" actId="255"/>
          <ac:spMkLst>
            <pc:docMk/>
            <pc:sldMk cId="4074601461" sldId="256"/>
            <ac:spMk id="10" creationId="{563BAD57-3FAD-B76A-D797-D792B9110778}"/>
          </ac:spMkLst>
        </pc:spChg>
        <pc:spChg chg="add del">
          <ac:chgData name="Mathew Haydock" userId="bd51547d425ee814" providerId="LiveId" clId="{0B0301A1-AF51-468D-9E08-7728BCD4FC4E}" dt="2022-07-12T15:28:10.761" v="304" actId="26606"/>
          <ac:spMkLst>
            <pc:docMk/>
            <pc:sldMk cId="4074601461" sldId="256"/>
            <ac:spMk id="15" creationId="{68A4132F-DEC6-4332-A00C-A11AD4519B6C}"/>
          </ac:spMkLst>
        </pc:spChg>
        <pc:spChg chg="add del">
          <ac:chgData name="Mathew Haydock" userId="bd51547d425ee814" providerId="LiveId" clId="{0B0301A1-AF51-468D-9E08-7728BCD4FC4E}" dt="2022-07-12T15:28:10.761" v="304" actId="26606"/>
          <ac:spMkLst>
            <pc:docMk/>
            <pc:sldMk cId="4074601461" sldId="256"/>
            <ac:spMk id="17" creationId="{64965EAE-E41A-435F-B993-07E824B6C977}"/>
          </ac:spMkLst>
        </pc:spChg>
        <pc:spChg chg="add del">
          <ac:chgData name="Mathew Haydock" userId="bd51547d425ee814" providerId="LiveId" clId="{0B0301A1-AF51-468D-9E08-7728BCD4FC4E}" dt="2022-07-12T15:28:10.761" v="304" actId="26606"/>
          <ac:spMkLst>
            <pc:docMk/>
            <pc:sldMk cId="4074601461" sldId="256"/>
            <ac:spMk id="19" creationId="{152F8994-E6D4-4311-9548-C3607BC43645}"/>
          </ac:spMkLst>
        </pc:spChg>
        <pc:spChg chg="add del">
          <ac:chgData name="Mathew Haydock" userId="bd51547d425ee814" providerId="LiveId" clId="{0B0301A1-AF51-468D-9E08-7728BCD4FC4E}" dt="2022-07-12T15:28:12.232" v="306" actId="26606"/>
          <ac:spMkLst>
            <pc:docMk/>
            <pc:sldMk cId="4074601461" sldId="256"/>
            <ac:spMk id="21" creationId="{C95B82D5-A8BB-45BF-BED8-C7B206892100}"/>
          </ac:spMkLst>
        </pc:spChg>
        <pc:spChg chg="add del">
          <ac:chgData name="Mathew Haydock" userId="bd51547d425ee814" providerId="LiveId" clId="{0B0301A1-AF51-468D-9E08-7728BCD4FC4E}" dt="2022-07-12T15:28:12.232" v="306" actId="26606"/>
          <ac:spMkLst>
            <pc:docMk/>
            <pc:sldMk cId="4074601461" sldId="256"/>
            <ac:spMk id="22" creationId="{296C61EC-FBF4-4216-BE67-6C864D30A01C}"/>
          </ac:spMkLst>
        </pc:spChg>
        <pc:spChg chg="add del">
          <ac:chgData name="Mathew Haydock" userId="bd51547d425ee814" providerId="LiveId" clId="{0B0301A1-AF51-468D-9E08-7728BCD4FC4E}" dt="2022-07-12T15:28:12.232" v="306" actId="26606"/>
          <ac:spMkLst>
            <pc:docMk/>
            <pc:sldMk cId="4074601461" sldId="256"/>
            <ac:spMk id="23" creationId="{39D6C490-0229-4573-9696-B73E5B3A9C33}"/>
          </ac:spMkLst>
        </pc:spChg>
        <pc:spChg chg="add">
          <ac:chgData name="Mathew Haydock" userId="bd51547d425ee814" providerId="LiveId" clId="{0B0301A1-AF51-468D-9E08-7728BCD4FC4E}" dt="2022-07-12T15:28:12.240" v="307" actId="26606"/>
          <ac:spMkLst>
            <pc:docMk/>
            <pc:sldMk cId="4074601461" sldId="256"/>
            <ac:spMk id="25" creationId="{DCFD1A13-2B88-47B7-AAE9-AD6F3296EE2F}"/>
          </ac:spMkLst>
        </pc:spChg>
        <pc:spChg chg="add">
          <ac:chgData name="Mathew Haydock" userId="bd51547d425ee814" providerId="LiveId" clId="{0B0301A1-AF51-468D-9E08-7728BCD4FC4E}" dt="2022-07-12T15:28:12.240" v="307" actId="26606"/>
          <ac:spMkLst>
            <pc:docMk/>
            <pc:sldMk cId="4074601461" sldId="256"/>
            <ac:spMk id="26" creationId="{F5CE4102-C93A-420A-98A7-5A7DD0C5C5B1}"/>
          </ac:spMkLst>
        </pc:spChg>
        <pc:picChg chg="mod ord">
          <ac:chgData name="Mathew Haydock" userId="bd51547d425ee814" providerId="LiveId" clId="{0B0301A1-AF51-468D-9E08-7728BCD4FC4E}" dt="2022-07-12T15:29:01.433" v="312" actId="1076"/>
          <ac:picMkLst>
            <pc:docMk/>
            <pc:sldMk cId="4074601461" sldId="256"/>
            <ac:picMk id="2" creationId="{DFF8AD9E-E9E0-C9E5-2E1F-D7A8807D43AA}"/>
          </ac:picMkLst>
        </pc:picChg>
        <pc:picChg chg="mod">
          <ac:chgData name="Mathew Haydock" userId="bd51547d425ee814" providerId="LiveId" clId="{0B0301A1-AF51-468D-9E08-7728BCD4FC4E}" dt="2022-07-12T15:29:08.966" v="315" actId="14100"/>
          <ac:picMkLst>
            <pc:docMk/>
            <pc:sldMk cId="4074601461" sldId="256"/>
            <ac:picMk id="4" creationId="{851DE0A9-9BD7-A983-AEF8-331FD33C090F}"/>
          </ac:picMkLst>
        </pc:picChg>
      </pc:sldChg>
      <pc:sldChg chg="addSp delSp modSp mod">
        <pc:chgData name="Mathew Haydock" userId="bd51547d425ee814" providerId="LiveId" clId="{0B0301A1-AF51-468D-9E08-7728BCD4FC4E}" dt="2022-07-13T10:46:38.450" v="1583" actId="20577"/>
        <pc:sldMkLst>
          <pc:docMk/>
          <pc:sldMk cId="2599828731" sldId="257"/>
        </pc:sldMkLst>
        <pc:spChg chg="mod">
          <ac:chgData name="Mathew Haydock" userId="bd51547d425ee814" providerId="LiveId" clId="{0B0301A1-AF51-468D-9E08-7728BCD4FC4E}" dt="2022-07-13T10:46:38.450" v="1583" actId="20577"/>
          <ac:spMkLst>
            <pc:docMk/>
            <pc:sldMk cId="2599828731" sldId="257"/>
            <ac:spMk id="7" creationId="{D68E8EAF-0E9A-69FB-69C5-38F6E4BF6771}"/>
          </ac:spMkLst>
        </pc:spChg>
        <pc:picChg chg="add mod">
          <ac:chgData name="Mathew Haydock" userId="bd51547d425ee814" providerId="LiveId" clId="{0B0301A1-AF51-468D-9E08-7728BCD4FC4E}" dt="2022-07-13T09:01:12.082" v="439" actId="1076"/>
          <ac:picMkLst>
            <pc:docMk/>
            <pc:sldMk cId="2599828731" sldId="257"/>
            <ac:picMk id="3" creationId="{FE579BE2-B01A-86CB-D10D-D3CC6906F601}"/>
          </ac:picMkLst>
        </pc:picChg>
        <pc:picChg chg="del">
          <ac:chgData name="Mathew Haydock" userId="bd51547d425ee814" providerId="LiveId" clId="{0B0301A1-AF51-468D-9E08-7728BCD4FC4E}" dt="2022-07-12T15:22:15.954" v="266" actId="478"/>
          <ac:picMkLst>
            <pc:docMk/>
            <pc:sldMk cId="2599828731" sldId="257"/>
            <ac:picMk id="4" creationId="{3FA884B9-DA83-B126-3FA9-8FBB9B528CC9}"/>
          </ac:picMkLst>
        </pc:picChg>
        <pc:picChg chg="add mod">
          <ac:chgData name="Mathew Haydock" userId="bd51547d425ee814" providerId="LiveId" clId="{0B0301A1-AF51-468D-9E08-7728BCD4FC4E}" dt="2022-07-13T08:59:54.421" v="432" actId="1076"/>
          <ac:picMkLst>
            <pc:docMk/>
            <pc:sldMk cId="2599828731" sldId="257"/>
            <ac:picMk id="5" creationId="{3A3EA1C8-4AF5-BD70-9543-862D79C25A51}"/>
          </ac:picMkLst>
        </pc:picChg>
        <pc:picChg chg="del">
          <ac:chgData name="Mathew Haydock" userId="bd51547d425ee814" providerId="LiveId" clId="{0B0301A1-AF51-468D-9E08-7728BCD4FC4E}" dt="2022-07-12T14:47:03.631" v="131" actId="478"/>
          <ac:picMkLst>
            <pc:docMk/>
            <pc:sldMk cId="2599828731" sldId="257"/>
            <ac:picMk id="6" creationId="{689F8099-0809-8BF3-FEE1-EAB285218B0E}"/>
          </ac:picMkLst>
        </pc:picChg>
        <pc:picChg chg="add mod">
          <ac:chgData name="Mathew Haydock" userId="bd51547d425ee814" providerId="LiveId" clId="{0B0301A1-AF51-468D-9E08-7728BCD4FC4E}" dt="2022-07-13T09:01:16.659" v="440" actId="1076"/>
          <ac:picMkLst>
            <pc:docMk/>
            <pc:sldMk cId="2599828731" sldId="257"/>
            <ac:picMk id="10" creationId="{7A64EEB6-CB00-6C4D-6871-12324C2F21F0}"/>
          </ac:picMkLst>
        </pc:picChg>
        <pc:picChg chg="del">
          <ac:chgData name="Mathew Haydock" userId="bd51547d425ee814" providerId="LiveId" clId="{0B0301A1-AF51-468D-9E08-7728BCD4FC4E}" dt="2022-07-12T14:47:00.595" v="130" actId="478"/>
          <ac:picMkLst>
            <pc:docMk/>
            <pc:sldMk cId="2599828731" sldId="257"/>
            <ac:picMk id="19" creationId="{B2B88A7F-41BD-AE31-AD34-C668D82966E3}"/>
          </ac:picMkLst>
        </pc:picChg>
        <pc:cxnChg chg="add mod">
          <ac:chgData name="Mathew Haydock" userId="bd51547d425ee814" providerId="LiveId" clId="{0B0301A1-AF51-468D-9E08-7728BCD4FC4E}" dt="2022-07-13T09:02:21.769" v="447" actId="692"/>
          <ac:cxnSpMkLst>
            <pc:docMk/>
            <pc:sldMk cId="2599828731" sldId="257"/>
            <ac:cxnSpMk id="12" creationId="{42C1CD83-66FE-1511-C4A5-2B654B30B4B3}"/>
          </ac:cxnSpMkLst>
        </pc:cxnChg>
        <pc:cxnChg chg="add del mod">
          <ac:chgData name="Mathew Haydock" userId="bd51547d425ee814" providerId="LiveId" clId="{0B0301A1-AF51-468D-9E08-7728BCD4FC4E}" dt="2022-07-13T09:04:04.333" v="481" actId="478"/>
          <ac:cxnSpMkLst>
            <pc:docMk/>
            <pc:sldMk cId="2599828731" sldId="257"/>
            <ac:cxnSpMk id="14" creationId="{A2D6ACDD-FC5F-DCD8-F397-169339407548}"/>
          </ac:cxnSpMkLst>
        </pc:cxnChg>
        <pc:cxnChg chg="add del mod">
          <ac:chgData name="Mathew Haydock" userId="bd51547d425ee814" providerId="LiveId" clId="{0B0301A1-AF51-468D-9E08-7728BCD4FC4E}" dt="2022-07-13T09:03:36.696" v="472" actId="478"/>
          <ac:cxnSpMkLst>
            <pc:docMk/>
            <pc:sldMk cId="2599828731" sldId="257"/>
            <ac:cxnSpMk id="16" creationId="{8E0A68BC-D0AB-2E5F-FD26-4255870EDBAD}"/>
          </ac:cxnSpMkLst>
        </pc:cxnChg>
        <pc:cxnChg chg="del">
          <ac:chgData name="Mathew Haydock" userId="bd51547d425ee814" providerId="LiveId" clId="{0B0301A1-AF51-468D-9E08-7728BCD4FC4E}" dt="2022-07-12T15:22:22.829" v="270" actId="478"/>
          <ac:cxnSpMkLst>
            <pc:docMk/>
            <pc:sldMk cId="2599828731" sldId="257"/>
            <ac:cxnSpMk id="17" creationId="{C5BDD465-9525-CEDB-1128-CC92A9F6E19E}"/>
          </ac:cxnSpMkLst>
        </pc:cxnChg>
        <pc:cxnChg chg="add mod">
          <ac:chgData name="Mathew Haydock" userId="bd51547d425ee814" providerId="LiveId" clId="{0B0301A1-AF51-468D-9E08-7728BCD4FC4E}" dt="2022-07-13T09:03:56.561" v="480" actId="14100"/>
          <ac:cxnSpMkLst>
            <pc:docMk/>
            <pc:sldMk cId="2599828731" sldId="257"/>
            <ac:cxnSpMk id="18" creationId="{45CFB580-6DB5-2812-2500-969649A21DEF}"/>
          </ac:cxnSpMkLst>
        </pc:cxnChg>
        <pc:cxnChg chg="add mod">
          <ac:chgData name="Mathew Haydock" userId="bd51547d425ee814" providerId="LiveId" clId="{0B0301A1-AF51-468D-9E08-7728BCD4FC4E}" dt="2022-07-13T09:03:48.470" v="479" actId="692"/>
          <ac:cxnSpMkLst>
            <pc:docMk/>
            <pc:sldMk cId="2599828731" sldId="257"/>
            <ac:cxnSpMk id="21" creationId="{260BE3AB-3809-1E2C-2B7C-ADA758F39A58}"/>
          </ac:cxnSpMkLst>
        </pc:cxnChg>
        <pc:cxnChg chg="del">
          <ac:chgData name="Mathew Haydock" userId="bd51547d425ee814" providerId="LiveId" clId="{0B0301A1-AF51-468D-9E08-7728BCD4FC4E}" dt="2022-07-12T15:22:19.381" v="269" actId="478"/>
          <ac:cxnSpMkLst>
            <pc:docMk/>
            <pc:sldMk cId="2599828731" sldId="257"/>
            <ac:cxnSpMk id="21" creationId="{2DBF7476-DEDB-ECAC-0591-2D36CA89A444}"/>
          </ac:cxnSpMkLst>
        </pc:cxnChg>
        <pc:cxnChg chg="del mod">
          <ac:chgData name="Mathew Haydock" userId="bd51547d425ee814" providerId="LiveId" clId="{0B0301A1-AF51-468D-9E08-7728BCD4FC4E}" dt="2022-07-12T15:22:17.869" v="268" actId="478"/>
          <ac:cxnSpMkLst>
            <pc:docMk/>
            <pc:sldMk cId="2599828731" sldId="257"/>
            <ac:cxnSpMk id="23" creationId="{98D952FF-75BD-E146-CB02-3B83DF81C545}"/>
          </ac:cxnSpMkLst>
        </pc:cxnChg>
        <pc:cxnChg chg="add mod">
          <ac:chgData name="Mathew Haydock" userId="bd51547d425ee814" providerId="LiveId" clId="{0B0301A1-AF51-468D-9E08-7728BCD4FC4E}" dt="2022-07-13T09:04:17.162" v="488" actId="692"/>
          <ac:cxnSpMkLst>
            <pc:docMk/>
            <pc:sldMk cId="2599828731" sldId="257"/>
            <ac:cxnSpMk id="24" creationId="{FFFAE921-C0B4-C3CD-91E7-4BB3362E037A}"/>
          </ac:cxnSpMkLst>
        </pc:cxnChg>
      </pc:sldChg>
      <pc:sldChg chg="addSp delSp modSp mod">
        <pc:chgData name="Mathew Haydock" userId="bd51547d425ee814" providerId="LiveId" clId="{0B0301A1-AF51-468D-9E08-7728BCD4FC4E}" dt="2022-07-13T08:52:09.813" v="363" actId="692"/>
        <pc:sldMkLst>
          <pc:docMk/>
          <pc:sldMk cId="3864816503" sldId="258"/>
        </pc:sldMkLst>
        <pc:spChg chg="mod">
          <ac:chgData name="Mathew Haydock" userId="bd51547d425ee814" providerId="LiveId" clId="{0B0301A1-AF51-468D-9E08-7728BCD4FC4E}" dt="2022-07-13T08:32:45.659" v="321" actId="255"/>
          <ac:spMkLst>
            <pc:docMk/>
            <pc:sldMk cId="3864816503" sldId="258"/>
            <ac:spMk id="7" creationId="{D68E8EAF-0E9A-69FB-69C5-38F6E4BF6771}"/>
          </ac:spMkLst>
        </pc:spChg>
        <pc:picChg chg="mod">
          <ac:chgData name="Mathew Haydock" userId="bd51547d425ee814" providerId="LiveId" clId="{0B0301A1-AF51-468D-9E08-7728BCD4FC4E}" dt="2022-07-13T08:34:42.309" v="327" actId="1076"/>
          <ac:picMkLst>
            <pc:docMk/>
            <pc:sldMk cId="3864816503" sldId="258"/>
            <ac:picMk id="3" creationId="{81A87A38-EF5C-0912-D3E2-0F2C5D74CC45}"/>
          </ac:picMkLst>
        </pc:picChg>
        <pc:picChg chg="add mod">
          <ac:chgData name="Mathew Haydock" userId="bd51547d425ee814" providerId="LiveId" clId="{0B0301A1-AF51-468D-9E08-7728BCD4FC4E}" dt="2022-07-13T08:46:56.235" v="341" actId="14100"/>
          <ac:picMkLst>
            <pc:docMk/>
            <pc:sldMk cId="3864816503" sldId="258"/>
            <ac:picMk id="4" creationId="{C71096BF-3AC8-F011-AABA-E619C2FB281A}"/>
          </ac:picMkLst>
        </pc:picChg>
        <pc:picChg chg="del">
          <ac:chgData name="Mathew Haydock" userId="bd51547d425ee814" providerId="LiveId" clId="{0B0301A1-AF51-468D-9E08-7728BCD4FC4E}" dt="2022-07-13T08:31:15.794" v="316" actId="478"/>
          <ac:picMkLst>
            <pc:docMk/>
            <pc:sldMk cId="3864816503" sldId="258"/>
            <ac:picMk id="10" creationId="{04362E0E-CDF2-3694-6571-3AE2CFDACAB3}"/>
          </ac:picMkLst>
        </pc:picChg>
        <pc:picChg chg="mod">
          <ac:chgData name="Mathew Haydock" userId="bd51547d425ee814" providerId="LiveId" clId="{0B0301A1-AF51-468D-9E08-7728BCD4FC4E}" dt="2022-07-13T08:47:06.958" v="342" actId="1076"/>
          <ac:picMkLst>
            <pc:docMk/>
            <pc:sldMk cId="3864816503" sldId="258"/>
            <ac:picMk id="12" creationId="{5F05D07F-D098-B122-136E-31773A18F0E4}"/>
          </ac:picMkLst>
        </pc:picChg>
        <pc:cxnChg chg="add mod">
          <ac:chgData name="Mathew Haydock" userId="bd51547d425ee814" providerId="LiveId" clId="{0B0301A1-AF51-468D-9E08-7728BCD4FC4E}" dt="2022-07-13T08:47:31.140" v="349" actId="692"/>
          <ac:cxnSpMkLst>
            <pc:docMk/>
            <pc:sldMk cId="3864816503" sldId="258"/>
            <ac:cxnSpMk id="6" creationId="{124C9A12-92A2-93E2-6A7B-A9BDB908379B}"/>
          </ac:cxnSpMkLst>
        </pc:cxnChg>
        <pc:cxnChg chg="add mod">
          <ac:chgData name="Mathew Haydock" userId="bd51547d425ee814" providerId="LiveId" clId="{0B0301A1-AF51-468D-9E08-7728BCD4FC4E}" dt="2022-07-13T08:51:48.891" v="356" actId="692"/>
          <ac:cxnSpMkLst>
            <pc:docMk/>
            <pc:sldMk cId="3864816503" sldId="258"/>
            <ac:cxnSpMk id="11" creationId="{7CDDF681-0781-0B1C-D408-E3C15C1041A5}"/>
          </ac:cxnSpMkLst>
        </pc:cxnChg>
        <pc:cxnChg chg="add mod">
          <ac:chgData name="Mathew Haydock" userId="bd51547d425ee814" providerId="LiveId" clId="{0B0301A1-AF51-468D-9E08-7728BCD4FC4E}" dt="2022-07-13T08:52:09.813" v="363" actId="692"/>
          <ac:cxnSpMkLst>
            <pc:docMk/>
            <pc:sldMk cId="3864816503" sldId="258"/>
            <ac:cxnSpMk id="14" creationId="{EC5CF8DC-5BBD-F433-C705-E2ACCCCB50FB}"/>
          </ac:cxnSpMkLst>
        </pc:cxnChg>
        <pc:cxnChg chg="del">
          <ac:chgData name="Mathew Haydock" userId="bd51547d425ee814" providerId="LiveId" clId="{0B0301A1-AF51-468D-9E08-7728BCD4FC4E}" dt="2022-07-13T08:34:37.607" v="326" actId="478"/>
          <ac:cxnSpMkLst>
            <pc:docMk/>
            <pc:sldMk cId="3864816503" sldId="258"/>
            <ac:cxnSpMk id="16" creationId="{5BC17963-12B3-B0CE-2F82-A80391800578}"/>
          </ac:cxnSpMkLst>
        </pc:cxnChg>
        <pc:cxnChg chg="del mod">
          <ac:chgData name="Mathew Haydock" userId="bd51547d425ee814" providerId="LiveId" clId="{0B0301A1-AF51-468D-9E08-7728BCD4FC4E}" dt="2022-07-13T08:34:36.076" v="325" actId="478"/>
          <ac:cxnSpMkLst>
            <pc:docMk/>
            <pc:sldMk cId="3864816503" sldId="258"/>
            <ac:cxnSpMk id="18" creationId="{5C42B58A-6C5F-FBBE-3CC7-48D9F1747109}"/>
          </ac:cxnSpMkLst>
        </pc:cxnChg>
        <pc:cxnChg chg="del">
          <ac:chgData name="Mathew Haydock" userId="bd51547d425ee814" providerId="LiveId" clId="{0B0301A1-AF51-468D-9E08-7728BCD4FC4E}" dt="2022-07-13T08:34:45.684" v="328" actId="478"/>
          <ac:cxnSpMkLst>
            <pc:docMk/>
            <pc:sldMk cId="3864816503" sldId="258"/>
            <ac:cxnSpMk id="20" creationId="{848E79B2-6313-1D84-AD04-8EDFAC3E1E51}"/>
          </ac:cxnSpMkLst>
        </pc:cxnChg>
      </pc:sldChg>
      <pc:sldChg chg="addSp delSp modSp mod">
        <pc:chgData name="Mathew Haydock" userId="bd51547d425ee814" providerId="LiveId" clId="{0B0301A1-AF51-468D-9E08-7728BCD4FC4E}" dt="2022-07-13T10:13:18.048" v="1561" actId="20577"/>
        <pc:sldMkLst>
          <pc:docMk/>
          <pc:sldMk cId="3899550909" sldId="259"/>
        </pc:sldMkLst>
        <pc:spChg chg="mod">
          <ac:chgData name="Mathew Haydock" userId="bd51547d425ee814" providerId="LiveId" clId="{0B0301A1-AF51-468D-9E08-7728BCD4FC4E}" dt="2022-07-13T10:13:18.048" v="1561" actId="20577"/>
          <ac:spMkLst>
            <pc:docMk/>
            <pc:sldMk cId="3899550909" sldId="259"/>
            <ac:spMk id="7" creationId="{D68E8EAF-0E9A-69FB-69C5-38F6E4BF6771}"/>
          </ac:spMkLst>
        </pc:spChg>
        <pc:picChg chg="del">
          <ac:chgData name="Mathew Haydock" userId="bd51547d425ee814" providerId="LiveId" clId="{0B0301A1-AF51-468D-9E08-7728BCD4FC4E}" dt="2022-07-13T08:52:26.746" v="364" actId="478"/>
          <ac:picMkLst>
            <pc:docMk/>
            <pc:sldMk cId="3899550909" sldId="259"/>
            <ac:picMk id="3" creationId="{D15A912F-7932-A177-3041-961557399724}"/>
          </ac:picMkLst>
        </pc:picChg>
        <pc:picChg chg="add mod">
          <ac:chgData name="Mathew Haydock" userId="bd51547d425ee814" providerId="LiveId" clId="{0B0301A1-AF51-468D-9E08-7728BCD4FC4E}" dt="2022-07-13T08:53:24.850" v="380" actId="1076"/>
          <ac:picMkLst>
            <pc:docMk/>
            <pc:sldMk cId="3899550909" sldId="259"/>
            <ac:picMk id="4" creationId="{23813300-1170-D725-69EB-C8C0457683F0}"/>
          </ac:picMkLst>
        </pc:picChg>
        <pc:picChg chg="del mod">
          <ac:chgData name="Mathew Haydock" userId="bd51547d425ee814" providerId="LiveId" clId="{0B0301A1-AF51-468D-9E08-7728BCD4FC4E}" dt="2022-07-13T08:52:28.183" v="368" actId="478"/>
          <ac:picMkLst>
            <pc:docMk/>
            <pc:sldMk cId="3899550909" sldId="259"/>
            <ac:picMk id="6" creationId="{69753CF4-59FE-5711-22BF-D5FE575E6075}"/>
          </ac:picMkLst>
        </pc:picChg>
        <pc:picChg chg="add mod">
          <ac:chgData name="Mathew Haydock" userId="bd51547d425ee814" providerId="LiveId" clId="{0B0301A1-AF51-468D-9E08-7728BCD4FC4E}" dt="2022-07-13T08:55:51.388" v="398" actId="1076"/>
          <ac:picMkLst>
            <pc:docMk/>
            <pc:sldMk cId="3899550909" sldId="259"/>
            <ac:picMk id="9" creationId="{9D1C2EB9-CB6C-F1C4-5279-E203FBB9AE01}"/>
          </ac:picMkLst>
        </pc:picChg>
        <pc:picChg chg="del mod">
          <ac:chgData name="Mathew Haydock" userId="bd51547d425ee814" providerId="LiveId" clId="{0B0301A1-AF51-468D-9E08-7728BCD4FC4E}" dt="2022-07-13T08:52:27.542" v="366" actId="478"/>
          <ac:picMkLst>
            <pc:docMk/>
            <pc:sldMk cId="3899550909" sldId="259"/>
            <ac:picMk id="18" creationId="{2195609B-D5B2-EDD6-6BD7-E2A4B955F220}"/>
          </ac:picMkLst>
        </pc:picChg>
        <pc:cxnChg chg="del">
          <ac:chgData name="Mathew Haydock" userId="bd51547d425ee814" providerId="LiveId" clId="{0B0301A1-AF51-468D-9E08-7728BCD4FC4E}" dt="2022-07-13T08:52:29.470" v="369" actId="478"/>
          <ac:cxnSpMkLst>
            <pc:docMk/>
            <pc:sldMk cId="3899550909" sldId="259"/>
            <ac:cxnSpMk id="12" creationId="{78EB778D-1CDD-61DD-BD25-0E5919F81AEC}"/>
          </ac:cxnSpMkLst>
        </pc:cxnChg>
        <pc:cxnChg chg="del">
          <ac:chgData name="Mathew Haydock" userId="bd51547d425ee814" providerId="LiveId" clId="{0B0301A1-AF51-468D-9E08-7728BCD4FC4E}" dt="2022-07-13T08:52:31.081" v="370" actId="478"/>
          <ac:cxnSpMkLst>
            <pc:docMk/>
            <pc:sldMk cId="3899550909" sldId="259"/>
            <ac:cxnSpMk id="16" creationId="{7E363151-3257-70A0-12B9-B2549560F177}"/>
          </ac:cxnSpMkLst>
        </pc:cxnChg>
      </pc:sldChg>
      <pc:sldChg chg="addSp delSp modSp mod">
        <pc:chgData name="Mathew Haydock" userId="bd51547d425ee814" providerId="LiveId" clId="{0B0301A1-AF51-468D-9E08-7728BCD4FC4E}" dt="2022-07-13T10:58:54.070" v="1826" actId="692"/>
        <pc:sldMkLst>
          <pc:docMk/>
          <pc:sldMk cId="3162258558" sldId="260"/>
        </pc:sldMkLst>
        <pc:spChg chg="mod">
          <ac:chgData name="Mathew Haydock" userId="bd51547d425ee814" providerId="LiveId" clId="{0B0301A1-AF51-468D-9E08-7728BCD4FC4E}" dt="2022-07-13T10:50:04.007" v="1632" actId="20577"/>
          <ac:spMkLst>
            <pc:docMk/>
            <pc:sldMk cId="3162258558" sldId="260"/>
            <ac:spMk id="7" creationId="{D68E8EAF-0E9A-69FB-69C5-38F6E4BF6771}"/>
          </ac:spMkLst>
        </pc:spChg>
        <pc:picChg chg="add mod">
          <ac:chgData name="Mathew Haydock" userId="bd51547d425ee814" providerId="LiveId" clId="{0B0301A1-AF51-468D-9E08-7728BCD4FC4E}" dt="2022-07-13T10:58:36.486" v="1820" actId="1076"/>
          <ac:picMkLst>
            <pc:docMk/>
            <pc:sldMk cId="3162258558" sldId="260"/>
            <ac:picMk id="3" creationId="{E3D6EBD6-FF73-29F4-00B9-51A484EA7DB2}"/>
          </ac:picMkLst>
        </pc:picChg>
        <pc:picChg chg="del">
          <ac:chgData name="Mathew Haydock" userId="bd51547d425ee814" providerId="LiveId" clId="{0B0301A1-AF51-468D-9E08-7728BCD4FC4E}" dt="2022-07-12T15:26:10.737" v="298" actId="21"/>
          <ac:picMkLst>
            <pc:docMk/>
            <pc:sldMk cId="3162258558" sldId="260"/>
            <ac:picMk id="9" creationId="{275209E2-634F-C45E-6546-9873B7182518}"/>
          </ac:picMkLst>
        </pc:picChg>
        <pc:picChg chg="del mod">
          <ac:chgData name="Mathew Haydock" userId="bd51547d425ee814" providerId="LiveId" clId="{0B0301A1-AF51-468D-9E08-7728BCD4FC4E}" dt="2022-07-12T15:25:57.262" v="295" actId="21"/>
          <ac:picMkLst>
            <pc:docMk/>
            <pc:sldMk cId="3162258558" sldId="260"/>
            <ac:picMk id="11" creationId="{A7ACBD9C-D5FA-DAEA-FF4A-AA54F6AFB072}"/>
          </ac:picMkLst>
        </pc:picChg>
        <pc:cxnChg chg="add mod">
          <ac:chgData name="Mathew Haydock" userId="bd51547d425ee814" providerId="LiveId" clId="{0B0301A1-AF51-468D-9E08-7728BCD4FC4E}" dt="2022-07-13T10:58:54.070" v="1826" actId="692"/>
          <ac:cxnSpMkLst>
            <pc:docMk/>
            <pc:sldMk cId="3162258558" sldId="260"/>
            <ac:cxnSpMk id="6" creationId="{09536468-A129-8FCD-D537-813E7FC5D90E}"/>
          </ac:cxnSpMkLst>
        </pc:cxnChg>
      </pc:sldChg>
      <pc:sldChg chg="modSp mod">
        <pc:chgData name="Mathew Haydock" userId="bd51547d425ee814" providerId="LiveId" clId="{0B0301A1-AF51-468D-9E08-7728BCD4FC4E}" dt="2022-07-12T14:49:30.838" v="133" actId="14100"/>
        <pc:sldMkLst>
          <pc:docMk/>
          <pc:sldMk cId="2438979073" sldId="261"/>
        </pc:sldMkLst>
        <pc:spChg chg="mod">
          <ac:chgData name="Mathew Haydock" userId="bd51547d425ee814" providerId="LiveId" clId="{0B0301A1-AF51-468D-9E08-7728BCD4FC4E}" dt="2022-07-12T14:49:30.838" v="133" actId="14100"/>
          <ac:spMkLst>
            <pc:docMk/>
            <pc:sldMk cId="2438979073" sldId="261"/>
            <ac:spMk id="7" creationId="{D68E8EAF-0E9A-69FB-69C5-38F6E4BF6771}"/>
          </ac:spMkLst>
        </pc:spChg>
      </pc:sldChg>
      <pc:sldChg chg="modSp mod">
        <pc:chgData name="Mathew Haydock" userId="bd51547d425ee814" providerId="LiveId" clId="{0B0301A1-AF51-468D-9E08-7728BCD4FC4E}" dt="2022-07-12T14:49:58.020" v="136" actId="14100"/>
        <pc:sldMkLst>
          <pc:docMk/>
          <pc:sldMk cId="1154334428" sldId="262"/>
        </pc:sldMkLst>
        <pc:spChg chg="mod">
          <ac:chgData name="Mathew Haydock" userId="bd51547d425ee814" providerId="LiveId" clId="{0B0301A1-AF51-468D-9E08-7728BCD4FC4E}" dt="2022-07-12T14:49:58.020" v="136" actId="14100"/>
          <ac:spMkLst>
            <pc:docMk/>
            <pc:sldMk cId="1154334428" sldId="262"/>
            <ac:spMk id="7" creationId="{D68E8EAF-0E9A-69FB-69C5-38F6E4BF6771}"/>
          </ac:spMkLst>
        </pc:spChg>
      </pc:sldChg>
      <pc:sldChg chg="addSp delSp modSp mod">
        <pc:chgData name="Mathew Haydock" userId="bd51547d425ee814" providerId="LiveId" clId="{0B0301A1-AF51-468D-9E08-7728BCD4FC4E}" dt="2022-07-13T10:12:44.209" v="1559" actId="692"/>
        <pc:sldMkLst>
          <pc:docMk/>
          <pc:sldMk cId="1066899734" sldId="263"/>
        </pc:sldMkLst>
        <pc:spChg chg="mod">
          <ac:chgData name="Mathew Haydock" userId="bd51547d425ee814" providerId="LiveId" clId="{0B0301A1-AF51-468D-9E08-7728BCD4FC4E}" dt="2022-07-13T10:11:51.340" v="1547" actId="14100"/>
          <ac:spMkLst>
            <pc:docMk/>
            <pc:sldMk cId="1066899734" sldId="263"/>
            <ac:spMk id="7" creationId="{D68E8EAF-0E9A-69FB-69C5-38F6E4BF6771}"/>
          </ac:spMkLst>
        </pc:spChg>
        <pc:picChg chg="del">
          <ac:chgData name="Mathew Haydock" userId="bd51547d425ee814" providerId="LiveId" clId="{0B0301A1-AF51-468D-9E08-7728BCD4FC4E}" dt="2022-07-12T14:31:03.512" v="19" actId="478"/>
          <ac:picMkLst>
            <pc:docMk/>
            <pc:sldMk cId="1066899734" sldId="263"/>
            <ac:picMk id="3" creationId="{392426E1-D54A-F4A9-446F-3A1B1810EBF9}"/>
          </ac:picMkLst>
        </pc:picChg>
        <pc:picChg chg="add mod">
          <ac:chgData name="Mathew Haydock" userId="bd51547d425ee814" providerId="LiveId" clId="{0B0301A1-AF51-468D-9E08-7728BCD4FC4E}" dt="2022-07-13T10:11:57.090" v="1548" actId="1076"/>
          <ac:picMkLst>
            <pc:docMk/>
            <pc:sldMk cId="1066899734" sldId="263"/>
            <ac:picMk id="3" creationId="{40ED026B-C42A-7001-8883-E50C0488064E}"/>
          </ac:picMkLst>
        </pc:picChg>
        <pc:picChg chg="del">
          <ac:chgData name="Mathew Haydock" userId="bd51547d425ee814" providerId="LiveId" clId="{0B0301A1-AF51-468D-9E08-7728BCD4FC4E}" dt="2022-07-12T14:31:02.849" v="18" actId="478"/>
          <ac:picMkLst>
            <pc:docMk/>
            <pc:sldMk cId="1066899734" sldId="263"/>
            <ac:picMk id="9" creationId="{79262625-3BDB-2E44-EBA1-F79753EA51EA}"/>
          </ac:picMkLst>
        </pc:picChg>
        <pc:cxnChg chg="add mod">
          <ac:chgData name="Mathew Haydock" userId="bd51547d425ee814" providerId="LiveId" clId="{0B0301A1-AF51-468D-9E08-7728BCD4FC4E}" dt="2022-07-13T10:12:20.388" v="1553" actId="692"/>
          <ac:cxnSpMkLst>
            <pc:docMk/>
            <pc:sldMk cId="1066899734" sldId="263"/>
            <ac:cxnSpMk id="6" creationId="{CF1D0FC9-6606-9B18-0EF7-C067F4A91A83}"/>
          </ac:cxnSpMkLst>
        </pc:cxnChg>
        <pc:cxnChg chg="add mod">
          <ac:chgData name="Mathew Haydock" userId="bd51547d425ee814" providerId="LiveId" clId="{0B0301A1-AF51-468D-9E08-7728BCD4FC4E}" dt="2022-07-13T10:12:44.209" v="1559" actId="692"/>
          <ac:cxnSpMkLst>
            <pc:docMk/>
            <pc:sldMk cId="1066899734" sldId="263"/>
            <ac:cxnSpMk id="10" creationId="{029D5488-B10F-8AA9-859B-C58DF8009EFE}"/>
          </ac:cxnSpMkLst>
        </pc:cxnChg>
        <pc:cxnChg chg="del mod">
          <ac:chgData name="Mathew Haydock" userId="bd51547d425ee814" providerId="LiveId" clId="{0B0301A1-AF51-468D-9E08-7728BCD4FC4E}" dt="2022-07-12T14:31:11.146" v="22" actId="478"/>
          <ac:cxnSpMkLst>
            <pc:docMk/>
            <pc:sldMk cId="1066899734" sldId="263"/>
            <ac:cxnSpMk id="11" creationId="{22F9C633-36AA-48CF-59D1-189423BE7442}"/>
          </ac:cxnSpMkLst>
        </pc:cxnChg>
        <pc:cxnChg chg="del">
          <ac:chgData name="Mathew Haydock" userId="bd51547d425ee814" providerId="LiveId" clId="{0B0301A1-AF51-468D-9E08-7728BCD4FC4E}" dt="2022-07-12T14:31:05.193" v="20" actId="478"/>
          <ac:cxnSpMkLst>
            <pc:docMk/>
            <pc:sldMk cId="1066899734" sldId="263"/>
            <ac:cxnSpMk id="13" creationId="{F021C03D-397F-C5F4-7E44-6F2515BD9498}"/>
          </ac:cxnSpMkLst>
        </pc:cxnChg>
      </pc:sldChg>
      <pc:sldChg chg="modSp mod">
        <pc:chgData name="Mathew Haydock" userId="bd51547d425ee814" providerId="LiveId" clId="{0B0301A1-AF51-468D-9E08-7728BCD4FC4E}" dt="2022-07-13T09:56:50.790" v="1207" actId="6549"/>
        <pc:sldMkLst>
          <pc:docMk/>
          <pc:sldMk cId="3173026733" sldId="264"/>
        </pc:sldMkLst>
        <pc:spChg chg="mod">
          <ac:chgData name="Mathew Haydock" userId="bd51547d425ee814" providerId="LiveId" clId="{0B0301A1-AF51-468D-9E08-7728BCD4FC4E}" dt="2022-07-13T09:56:50.790" v="1207" actId="6549"/>
          <ac:spMkLst>
            <pc:docMk/>
            <pc:sldMk cId="3173026733" sldId="264"/>
            <ac:spMk id="7" creationId="{D68E8EAF-0E9A-69FB-69C5-38F6E4BF6771}"/>
          </ac:spMkLst>
        </pc:spChg>
      </pc:sldChg>
      <pc:sldChg chg="modSp mod">
        <pc:chgData name="Mathew Haydock" userId="bd51547d425ee814" providerId="LiveId" clId="{0B0301A1-AF51-468D-9E08-7728BCD4FC4E}" dt="2022-07-13T09:43:08.111" v="1206" actId="798"/>
        <pc:sldMkLst>
          <pc:docMk/>
          <pc:sldMk cId="1667971833" sldId="265"/>
        </pc:sldMkLst>
        <pc:graphicFrameChg chg="mod modGraphic">
          <ac:chgData name="Mathew Haydock" userId="bd51547d425ee814" providerId="LiveId" clId="{0B0301A1-AF51-468D-9E08-7728BCD4FC4E}" dt="2022-07-13T09:43:08.111" v="1206" actId="798"/>
          <ac:graphicFrameMkLst>
            <pc:docMk/>
            <pc:sldMk cId="1667971833" sldId="265"/>
            <ac:graphicFrameMk id="3" creationId="{2679FB8D-3D96-5FEA-E645-C11F62CAC7AD}"/>
          </ac:graphicFrameMkLst>
        </pc:graphicFrameChg>
      </pc:sldChg>
      <pc:sldChg chg="addSp delSp modSp mod">
        <pc:chgData name="Mathew Haydock" userId="bd51547d425ee814" providerId="LiveId" clId="{0B0301A1-AF51-468D-9E08-7728BCD4FC4E}" dt="2022-07-13T10:51:13.662" v="1763" actId="20577"/>
        <pc:sldMkLst>
          <pc:docMk/>
          <pc:sldMk cId="931285063" sldId="266"/>
        </pc:sldMkLst>
        <pc:spChg chg="add del mod">
          <ac:chgData name="Mathew Haydock" userId="bd51547d425ee814" providerId="LiveId" clId="{0B0301A1-AF51-468D-9E08-7728BCD4FC4E}" dt="2022-07-13T10:06:20.677" v="1491" actId="20577"/>
          <ac:spMkLst>
            <pc:docMk/>
            <pc:sldMk cId="931285063" sldId="266"/>
            <ac:spMk id="2" creationId="{62AF751F-EAAA-6978-0E46-BAF2E9B310CC}"/>
          </ac:spMkLst>
        </pc:spChg>
        <pc:spChg chg="mod">
          <ac:chgData name="Mathew Haydock" userId="bd51547d425ee814" providerId="LiveId" clId="{0B0301A1-AF51-468D-9E08-7728BCD4FC4E}" dt="2022-07-13T10:02:32.041" v="1357" actId="1076"/>
          <ac:spMkLst>
            <pc:docMk/>
            <pc:sldMk cId="931285063" sldId="266"/>
            <ac:spMk id="5" creationId="{35D40273-0C7B-3D41-4456-4C5429848C1D}"/>
          </ac:spMkLst>
        </pc:spChg>
        <pc:graphicFrameChg chg="mod modGraphic">
          <ac:chgData name="Mathew Haydock" userId="bd51547d425ee814" providerId="LiveId" clId="{0B0301A1-AF51-468D-9E08-7728BCD4FC4E}" dt="2022-07-13T10:51:13.662" v="1763" actId="20577"/>
          <ac:graphicFrameMkLst>
            <pc:docMk/>
            <pc:sldMk cId="931285063" sldId="266"/>
            <ac:graphicFrameMk id="6" creationId="{50A931B1-C7D2-0721-D7C4-41CC65468BCE}"/>
          </ac:graphicFrameMkLst>
        </pc:graphicFrameChg>
        <pc:picChg chg="mod">
          <ac:chgData name="Mathew Haydock" userId="bd51547d425ee814" providerId="LiveId" clId="{0B0301A1-AF51-468D-9E08-7728BCD4FC4E}" dt="2022-07-13T10:02:40.168" v="1359" actId="1076"/>
          <ac:picMkLst>
            <pc:docMk/>
            <pc:sldMk cId="931285063" sldId="266"/>
            <ac:picMk id="4" creationId="{3CA6D754-9ACD-ADE0-3A07-7ECE7F007156}"/>
          </ac:picMkLst>
        </pc:picChg>
        <pc:cxnChg chg="add del mod">
          <ac:chgData name="Mathew Haydock" userId="bd51547d425ee814" providerId="LiveId" clId="{0B0301A1-AF51-468D-9E08-7728BCD4FC4E}" dt="2022-07-13T10:05:51.821" v="1383" actId="478"/>
          <ac:cxnSpMkLst>
            <pc:docMk/>
            <pc:sldMk cId="931285063" sldId="266"/>
            <ac:cxnSpMk id="9" creationId="{98FE9B8A-7BB0-9269-634F-A07B5B1136E5}"/>
          </ac:cxnSpMkLst>
        </pc:cxnChg>
        <pc:cxnChg chg="add mod">
          <ac:chgData name="Mathew Haydock" userId="bd51547d425ee814" providerId="LiveId" clId="{0B0301A1-AF51-468D-9E08-7728BCD4FC4E}" dt="2022-07-13T10:06:35.304" v="1494" actId="692"/>
          <ac:cxnSpMkLst>
            <pc:docMk/>
            <pc:sldMk cId="931285063" sldId="266"/>
            <ac:cxnSpMk id="11" creationId="{56BD2D10-9909-87A6-2D12-E716781E4CAD}"/>
          </ac:cxnSpMkLst>
        </pc:cxnChg>
        <pc:cxnChg chg="add mod">
          <ac:chgData name="Mathew Haydock" userId="bd51547d425ee814" providerId="LiveId" clId="{0B0301A1-AF51-468D-9E08-7728BCD4FC4E}" dt="2022-07-13T10:06:46.431" v="1496" actId="1076"/>
          <ac:cxnSpMkLst>
            <pc:docMk/>
            <pc:sldMk cId="931285063" sldId="266"/>
            <ac:cxnSpMk id="12" creationId="{80BF36DB-132F-C20E-90A2-7E003FD9CEC5}"/>
          </ac:cxnSpMkLst>
        </pc:cxnChg>
        <pc:cxnChg chg="add mod">
          <ac:chgData name="Mathew Haydock" userId="bd51547d425ee814" providerId="LiveId" clId="{0B0301A1-AF51-468D-9E08-7728BCD4FC4E}" dt="2022-07-13T10:06:54.076" v="1498" actId="1076"/>
          <ac:cxnSpMkLst>
            <pc:docMk/>
            <pc:sldMk cId="931285063" sldId="266"/>
            <ac:cxnSpMk id="13" creationId="{FF396821-719C-F6A3-D380-0280A1494B55}"/>
          </ac:cxnSpMkLst>
        </pc:cxnChg>
      </pc:sldChg>
      <pc:sldChg chg="modSp mod">
        <pc:chgData name="Mathew Haydock" userId="bd51547d425ee814" providerId="LiveId" clId="{0B0301A1-AF51-468D-9E08-7728BCD4FC4E}" dt="2022-07-13T10:52:33.706" v="1815" actId="20577"/>
        <pc:sldMkLst>
          <pc:docMk/>
          <pc:sldMk cId="650099858" sldId="267"/>
        </pc:sldMkLst>
        <pc:graphicFrameChg chg="mod modGraphic">
          <ac:chgData name="Mathew Haydock" userId="bd51547d425ee814" providerId="LiveId" clId="{0B0301A1-AF51-468D-9E08-7728BCD4FC4E}" dt="2022-07-13T10:52:33.706" v="1815" actId="20577"/>
          <ac:graphicFrameMkLst>
            <pc:docMk/>
            <pc:sldMk cId="650099858" sldId="267"/>
            <ac:graphicFrameMk id="6" creationId="{50A931B1-C7D2-0721-D7C4-41CC65468BCE}"/>
          </ac:graphicFrameMkLst>
        </pc:graphicFrameChg>
      </pc:sldChg>
      <pc:sldChg chg="addSp delSp modSp add mod">
        <pc:chgData name="Mathew Haydock" userId="bd51547d425ee814" providerId="LiveId" clId="{0B0301A1-AF51-468D-9E08-7728BCD4FC4E}" dt="2022-07-12T15:26:18.152" v="300" actId="1076"/>
        <pc:sldMkLst>
          <pc:docMk/>
          <pc:sldMk cId="4195184110" sldId="268"/>
        </pc:sldMkLst>
        <pc:spChg chg="mod">
          <ac:chgData name="Mathew Haydock" userId="bd51547d425ee814" providerId="LiveId" clId="{0B0301A1-AF51-468D-9E08-7728BCD4FC4E}" dt="2022-07-12T15:23:23.128" v="287" actId="20577"/>
          <ac:spMkLst>
            <pc:docMk/>
            <pc:sldMk cId="4195184110" sldId="268"/>
            <ac:spMk id="5" creationId="{35D40273-0C7B-3D41-4456-4C5429848C1D}"/>
          </ac:spMkLst>
        </pc:spChg>
        <pc:spChg chg="mod">
          <ac:chgData name="Mathew Haydock" userId="bd51547d425ee814" providerId="LiveId" clId="{0B0301A1-AF51-468D-9E08-7728BCD4FC4E}" dt="2022-07-12T15:23:31.965" v="291" actId="27636"/>
          <ac:spMkLst>
            <pc:docMk/>
            <pc:sldMk cId="4195184110" sldId="268"/>
            <ac:spMk id="7" creationId="{D68E8EAF-0E9A-69FB-69C5-38F6E4BF6771}"/>
          </ac:spMkLst>
        </pc:spChg>
        <pc:picChg chg="add mod">
          <ac:chgData name="Mathew Haydock" userId="bd51547d425ee814" providerId="LiveId" clId="{0B0301A1-AF51-468D-9E08-7728BCD4FC4E}" dt="2022-07-12T15:26:03.125" v="297" actId="1076"/>
          <ac:picMkLst>
            <pc:docMk/>
            <pc:sldMk cId="4195184110" sldId="268"/>
            <ac:picMk id="2" creationId="{77C878CF-E7C8-98A3-0FB4-8658F6507331}"/>
          </ac:picMkLst>
        </pc:picChg>
        <pc:picChg chg="add mod">
          <ac:chgData name="Mathew Haydock" userId="bd51547d425ee814" providerId="LiveId" clId="{0B0301A1-AF51-468D-9E08-7728BCD4FC4E}" dt="2022-07-12T15:26:18.152" v="300" actId="1076"/>
          <ac:picMkLst>
            <pc:docMk/>
            <pc:sldMk cId="4195184110" sldId="268"/>
            <ac:picMk id="3" creationId="{CE01B8BE-5DF6-E85A-E353-150562F07AF1}"/>
          </ac:picMkLst>
        </pc:picChg>
        <pc:picChg chg="del">
          <ac:chgData name="Mathew Haydock" userId="bd51547d425ee814" providerId="LiveId" clId="{0B0301A1-AF51-468D-9E08-7728BCD4FC4E}" dt="2022-07-12T15:23:06.310" v="274" actId="478"/>
          <ac:picMkLst>
            <pc:docMk/>
            <pc:sldMk cId="4195184110" sldId="268"/>
            <ac:picMk id="9" creationId="{275209E2-634F-C45E-6546-9873B7182518}"/>
          </ac:picMkLst>
        </pc:picChg>
        <pc:picChg chg="del mod">
          <ac:chgData name="Mathew Haydock" userId="bd51547d425ee814" providerId="LiveId" clId="{0B0301A1-AF51-468D-9E08-7728BCD4FC4E}" dt="2022-07-12T15:23:05.381" v="273" actId="478"/>
          <ac:picMkLst>
            <pc:docMk/>
            <pc:sldMk cId="4195184110" sldId="268"/>
            <ac:picMk id="11" creationId="{A7ACBD9C-D5FA-DAEA-FF4A-AA54F6AFB07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BFB24-C267-B7F1-6769-18DE6FAF7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D383FB-94BC-86EA-8B2E-033479522C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585E-F15C-13D8-FAEA-8ECD0320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C6290-59DD-440A-1CCB-71381DB1B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0F2D5-AB7B-4F6C-15C0-99A20749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6005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35BB3-DD06-8E2C-81D3-7D5159815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57EE5E-D205-FF48-F868-6A2E97FAE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B60F7-4225-A91F-4BD7-0F0E19D4A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EE252-F88E-11B6-2727-767A7C07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33582-6805-8D0E-0229-1EDBAC4F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219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8ABD30-76FC-ADA7-DC0C-5818609308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E3317-0079-2A60-CD70-3EA85BD60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FD25C-0817-12A3-46F1-A08B5983D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50ECC-4609-65A4-3CAB-E95E13458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1AE0C-5DB7-2B90-8BDD-125BAD3DE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96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9758F-D4FA-943E-3229-F12B4F4F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4D4A9-E9FA-25E2-945C-180068485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4CD0-2D13-7739-58EB-E03E4A9D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2D1C-8593-D09E-3BAD-DEC0787A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A6257-9B3F-018D-888E-4F5E7A29E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7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E76D-F825-9A74-6C9D-A87F244E0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C4A923-F904-DA66-2A96-72BB657BC0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23160-C5F0-CB20-DB74-6EC6EF780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FE5D2-E8A9-D19B-34A8-F0699B20F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F31D3-DFC4-B2B3-F674-9871F7A08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84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3ECC5-2696-FB5B-5E11-73664D1DE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BBA31-DD10-7148-E82C-BE3FC9C29B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C79E7-0D9B-D90A-1C53-32E7508C7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BA74A-6508-1421-F32B-F4B118613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8E52C1-7E4C-5EE3-EA33-8086231A7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AB10E7-0173-B624-5A74-A62035A7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77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7A191-E3ED-A49D-C4C3-AA7ED5F8E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E77BE-3B88-D089-1B18-FD4EE9D0D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39FCF-B58D-AF2F-DCA5-1B04F3365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8C8371-F7A5-82A4-B3AC-6B111D058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BA347A-612C-14EE-F08A-EAD3D97EC5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B6F47-7053-11FC-37F5-3D5A8027D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724568-AEF3-89E4-1F9D-7D726B20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4E0DFE-E2C2-26F8-EF4B-1B529D3F9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56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86439-8529-C153-1DB9-5AA50077D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4D754E-0720-1806-68B0-31B8D6DC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391EB-1CE2-6B17-A8B9-F88A4C671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F9182-983B-8A3D-44D7-1991D3FF5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479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144506-79C4-F1A6-A048-A510FEFD9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B09156-311A-9452-D21C-D9E8036F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3FE72-0168-3027-D6C0-5CEE973B8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4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5A230-2679-E42F-266A-9A2BA17EE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BD76B-8E92-58A6-83A6-667894E82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D1DDD8-C7DB-F38B-B01B-09DBDFFDEB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79366-C8F4-C52B-853A-FFDBB4FB1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00C68-974A-EA84-C457-B16B5866C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44AB6-78F4-BD8A-1501-DFC57C1B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804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FE3D2-FF8E-49CD-EC02-788FA8E4EF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58C8A6-180D-4725-8737-111370027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8A9373-0881-C8D8-957E-0A6AC4ADD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7FBCE-7C14-EF51-250A-ED99D44BC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5700F-8679-CB65-2D37-8AE182C5F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A8D-A23F-4FCB-03FB-DC489A139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88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AD157-622C-DE76-B22B-FE8CAB59A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0DCB29-0BC3-403E-8101-2E9255636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9BF18-57AB-61E2-1C4C-031BB8C134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49441-17AF-4EE7-B072-B3027E35BD1F}" type="datetimeFigureOut">
              <a:rPr lang="en-GB" smtClean="0"/>
              <a:t>21/07/2022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53F51-5768-FC30-793F-1270F43A9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9973D-4D9A-C7ED-225B-65D285F0D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67C14-2856-4B50-A9A3-3B6B05C2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45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kimj0AZ5oQ?feature=oembed" TargetMode="Externa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handle-i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66AD764-1763-1985-84B4-9CAF2FF89671}"/>
              </a:ext>
            </a:extLst>
          </p:cNvPr>
          <p:cNvSpPr txBox="1"/>
          <p:nvPr/>
        </p:nvSpPr>
        <p:spPr>
          <a:xfrm>
            <a:off x="6598104" y="1396289"/>
            <a:ext cx="528909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latin typeface="+mj-lt"/>
                <a:ea typeface="+mj-ea"/>
                <a:cs typeface="+mj-cs"/>
              </a:rPr>
              <a:t>XS Range Electric Stair Climbing Sack Trucks</a:t>
            </a:r>
          </a:p>
        </p:txBody>
      </p:sp>
      <p:sp>
        <p:nvSpPr>
          <p:cNvPr id="25" name="Freeform: Shape 14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Freeform: Shape 16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F8AD9E-E9E0-C9E5-2E1F-D7A8807D43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768" y="303644"/>
            <a:ext cx="4856199" cy="10926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51DE0A9-9BD7-A983-AEF8-331FD33C090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1924708"/>
            <a:ext cx="3722255" cy="372225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3BAD57-3FAD-B76A-D797-D792B9110778}"/>
              </a:ext>
            </a:extLst>
          </p:cNvPr>
          <p:cNvSpPr txBox="1"/>
          <p:nvPr/>
        </p:nvSpPr>
        <p:spPr>
          <a:xfrm>
            <a:off x="6602549" y="2871982"/>
            <a:ext cx="5034784" cy="3181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HI-XS2-170GF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1" dirty="0"/>
              <a:t>HI-XS2-200G</a:t>
            </a:r>
          </a:p>
        </p:txBody>
      </p:sp>
    </p:spTree>
    <p:extLst>
      <p:ext uri="{BB962C8B-B14F-4D97-AF65-F5344CB8AC3E}">
        <p14:creationId xmlns:p14="http://schemas.microsoft.com/office/powerpoint/2010/main" val="40746014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5316892" y="666749"/>
            <a:ext cx="45891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TO ASCEND/DESCEND</a:t>
            </a:r>
          </a:p>
        </p:txBody>
      </p:sp>
      <p:pic>
        <p:nvPicPr>
          <p:cNvPr id="3" name="Online Media 2" title="HI XS2 G RANGE TRAINING VIDEO">
            <a:hlinkClick r:id="" action="ppaction://media"/>
            <a:extLst>
              <a:ext uri="{FF2B5EF4-FFF2-40B4-BE49-F238E27FC236}">
                <a16:creationId xmlns:a16="http://schemas.microsoft.com/office/drawing/2014/main" id="{DDF22A03-AD1C-9B54-24CD-E900CF25FDA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86983" y="1403370"/>
            <a:ext cx="8254765" cy="4663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83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041" y="1562072"/>
            <a:ext cx="5258987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200" b="0" i="0" dirty="0">
              <a:solidFill>
                <a:srgbClr val="1C1D1D"/>
              </a:solidFill>
              <a:effectLst/>
              <a:latin typeface="Lato" panose="020F050202020403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616320" y="1022290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Specification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679FB8D-3D96-5FEA-E645-C11F62CAC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775037"/>
              </p:ext>
            </p:extLst>
          </p:nvPr>
        </p:nvGraphicFramePr>
        <p:xfrm>
          <a:off x="1553028" y="2068730"/>
          <a:ext cx="8128000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6430">
                  <a:extLst>
                    <a:ext uri="{9D8B030D-6E8A-4147-A177-3AD203B41FA5}">
                      <a16:colId xmlns:a16="http://schemas.microsoft.com/office/drawing/2014/main" val="2245594772"/>
                    </a:ext>
                  </a:extLst>
                </a:gridCol>
                <a:gridCol w="2625785">
                  <a:extLst>
                    <a:ext uri="{9D8B030D-6E8A-4147-A177-3AD203B41FA5}">
                      <a16:colId xmlns:a16="http://schemas.microsoft.com/office/drawing/2014/main" val="396630987"/>
                    </a:ext>
                  </a:extLst>
                </a:gridCol>
                <a:gridCol w="2625785">
                  <a:extLst>
                    <a:ext uri="{9D8B030D-6E8A-4147-A177-3AD203B41FA5}">
                      <a16:colId xmlns:a16="http://schemas.microsoft.com/office/drawing/2014/main" val="1512992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HI-XS2-170GF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HI-XS2-200G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875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Item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26.4KG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29KG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Maximum Loading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170KG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200KG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493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Battery Capacity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1224 – 2448 Steps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930 – 1870 Steps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271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Climbing Speed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24 steps / min (Slow)</a:t>
                      </a:r>
                    </a:p>
                    <a:p>
                      <a:pPr algn="ctr"/>
                      <a:r>
                        <a:rPr lang="en-GB" dirty="0"/>
                        <a:t>34 steps / min (Fast)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3450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Charging Time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2.5 Hours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491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Battery Type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Lithium -ion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4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Operational Noise Level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&lt;70dB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1807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Protection Grade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IP54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5021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Staircase Requirement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/>
                        <a:t>Height &lt;21cm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949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971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041" y="1562072"/>
            <a:ext cx="5258987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200" b="0" i="0" dirty="0">
              <a:solidFill>
                <a:srgbClr val="1C1D1D"/>
              </a:solidFill>
              <a:effectLst/>
              <a:latin typeface="Lato" panose="020F050202020403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5410647" y="405139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Knowledge Test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A6D754-9ACD-ADE0-3A07-7ECE7F0071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3199" y="280517"/>
            <a:ext cx="1526517" cy="1172325"/>
          </a:xfrm>
          <a:prstGeom prst="rect">
            <a:avLst/>
          </a:prstGeom>
        </p:spPr>
      </p:pic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50A931B1-C7D2-0721-D7C4-41CC65468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185099"/>
              </p:ext>
            </p:extLst>
          </p:nvPr>
        </p:nvGraphicFramePr>
        <p:xfrm>
          <a:off x="358041" y="1672565"/>
          <a:ext cx="9897376" cy="50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583">
                  <a:extLst>
                    <a:ext uri="{9D8B030D-6E8A-4147-A177-3AD203B41FA5}">
                      <a16:colId xmlns:a16="http://schemas.microsoft.com/office/drawing/2014/main" val="466086351"/>
                    </a:ext>
                  </a:extLst>
                </a:gridCol>
                <a:gridCol w="6637451">
                  <a:extLst>
                    <a:ext uri="{9D8B030D-6E8A-4147-A177-3AD203B41FA5}">
                      <a16:colId xmlns:a16="http://schemas.microsoft.com/office/drawing/2014/main" val="721567911"/>
                    </a:ext>
                  </a:extLst>
                </a:gridCol>
                <a:gridCol w="1237171">
                  <a:extLst>
                    <a:ext uri="{9D8B030D-6E8A-4147-A177-3AD203B41FA5}">
                      <a16:colId xmlns:a16="http://schemas.microsoft.com/office/drawing/2014/main" val="2324664964"/>
                    </a:ext>
                  </a:extLst>
                </a:gridCol>
                <a:gridCol w="1237171">
                  <a:extLst>
                    <a:ext uri="{9D8B030D-6E8A-4147-A177-3AD203B41FA5}">
                      <a16:colId xmlns:a16="http://schemas.microsoft.com/office/drawing/2014/main" val="2158173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77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Bolts and fixing do not always need to be checked prior to 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7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It is acceptable to use the HI-XS2-170GF / HI-XS2-200G if there are visible signs of damage to the pivot arms.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710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HI-XS2-170GF / HI-XS2-200G must not be used if the wheels are damaged.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307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There is a visible crack in the battery case but it is still OK to operate the HI-XS2-170GF / HI-XS2-200G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622283"/>
                  </a:ext>
                </a:extLst>
              </a:tr>
              <a:tr h="3658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The battery display is indicating 2% charge but it will be OK to use the HI-XS2-170GF / HI-XS2-200G  to climb 5 flights of stairs.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4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Only a 24V battery is available but it is OK to continue to use the HI-XS2-170GF / HI-XS2-200G.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handle needs to be tight and in the correct position prior to use.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0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maximum load that the HI-XS2-170GF / HI-XS2-200G  can carry is 400kg.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853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Safety footwear should always be worn when operating the HI-XS2-170GF / HI-XS2-200G.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72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HI-XS2-170GF / HI-XS2-200G  can be used without any prior training and demonstration of competency.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5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staircase to be navigated must be wide enough to ensure safe operation.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679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operator should stand on the motor shell to break the back of the load.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50015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2AF751F-EAAA-6978-0E46-BAF2E9B310CC}"/>
              </a:ext>
            </a:extLst>
          </p:cNvPr>
          <p:cNvSpPr txBox="1"/>
          <p:nvPr/>
        </p:nvSpPr>
        <p:spPr>
          <a:xfrm>
            <a:off x="1006763" y="1137494"/>
            <a:ext cx="8469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Person:                                            Company:                                             Date: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BD2D10-9909-87A6-2D12-E716781E4CAD}"/>
              </a:ext>
            </a:extLst>
          </p:cNvPr>
          <p:cNvCxnSpPr/>
          <p:nvPr/>
        </p:nvCxnSpPr>
        <p:spPr>
          <a:xfrm>
            <a:off x="1911927" y="1376218"/>
            <a:ext cx="190269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F36DB-132F-C20E-90A2-7E003FD9CEC5}"/>
              </a:ext>
            </a:extLst>
          </p:cNvPr>
          <p:cNvCxnSpPr/>
          <p:nvPr/>
        </p:nvCxnSpPr>
        <p:spPr>
          <a:xfrm>
            <a:off x="5144654" y="1380836"/>
            <a:ext cx="190269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396821-719C-F6A3-D380-0280A1494B55}"/>
              </a:ext>
            </a:extLst>
          </p:cNvPr>
          <p:cNvCxnSpPr/>
          <p:nvPr/>
        </p:nvCxnSpPr>
        <p:spPr>
          <a:xfrm>
            <a:off x="8003309" y="1376218"/>
            <a:ext cx="190269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1285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041" y="1562072"/>
            <a:ext cx="5258987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1200" b="0" i="0" dirty="0">
              <a:solidFill>
                <a:srgbClr val="1C1D1D"/>
              </a:solidFill>
              <a:effectLst/>
              <a:latin typeface="Lato" panose="020F050202020403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616320" y="777242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Knowledge Test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A6D754-9ACD-ADE0-3A07-7ECE7F0071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8996" y="1180096"/>
            <a:ext cx="1865376" cy="1432560"/>
          </a:xfrm>
          <a:prstGeom prst="rect">
            <a:avLst/>
          </a:prstGeom>
        </p:spPr>
      </p:pic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50A931B1-C7D2-0721-D7C4-41CC65468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305249"/>
              </p:ext>
            </p:extLst>
          </p:nvPr>
        </p:nvGraphicFramePr>
        <p:xfrm>
          <a:off x="191619" y="1452842"/>
          <a:ext cx="9897376" cy="3789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583">
                  <a:extLst>
                    <a:ext uri="{9D8B030D-6E8A-4147-A177-3AD203B41FA5}">
                      <a16:colId xmlns:a16="http://schemas.microsoft.com/office/drawing/2014/main" val="466086351"/>
                    </a:ext>
                  </a:extLst>
                </a:gridCol>
                <a:gridCol w="6637451">
                  <a:extLst>
                    <a:ext uri="{9D8B030D-6E8A-4147-A177-3AD203B41FA5}">
                      <a16:colId xmlns:a16="http://schemas.microsoft.com/office/drawing/2014/main" val="721567911"/>
                    </a:ext>
                  </a:extLst>
                </a:gridCol>
                <a:gridCol w="1237171">
                  <a:extLst>
                    <a:ext uri="{9D8B030D-6E8A-4147-A177-3AD203B41FA5}">
                      <a16:colId xmlns:a16="http://schemas.microsoft.com/office/drawing/2014/main" val="2324664964"/>
                    </a:ext>
                  </a:extLst>
                </a:gridCol>
                <a:gridCol w="1237171">
                  <a:extLst>
                    <a:ext uri="{9D8B030D-6E8A-4147-A177-3AD203B41FA5}">
                      <a16:colId xmlns:a16="http://schemas.microsoft.com/office/drawing/2014/main" val="21581733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1779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It is acceptable to transport a load up and down stairs on the HI-XS2-170GF / HI-XS2-200G  in poorly lit conditions.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17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HI-XS2-170GF / HI-XS2-200G  should not be used if the floor surface is wet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710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HI-XS2-170GF / HI-XS2-200G  can be used outside if it is 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307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Other people are permitted to use the same stairs when the HI-XS2-170GF / HI-XS2-200G  is being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622283"/>
                  </a:ext>
                </a:extLst>
              </a:tr>
              <a:tr h="3658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Warning signs must always be displayed whilst the HI-XS2-170GF / HI-XS2-200G  is in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141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The load must always be of a suitable size to suit the load 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13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load should be no wider than 3 times the width of the load bed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01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The load must always be securely strapped to the HI-XS2-170GF / HI-XS2-200G  using the strapping bar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853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/>
                        <a:t>Other employees can be safely moved around whilst stood on the toe plate.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072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0099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5299612" y="487707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KNOWLEDGE TEST</a:t>
            </a:r>
          </a:p>
        </p:txBody>
      </p:sp>
      <p:pic>
        <p:nvPicPr>
          <p:cNvPr id="4" name="Picture 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3CA6D754-9ACD-ADE0-3A07-7ECE7F0071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68583" y="294647"/>
            <a:ext cx="1865376" cy="14325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CA6FC7B-988A-C46E-742D-30BBE306F7FD}"/>
              </a:ext>
            </a:extLst>
          </p:cNvPr>
          <p:cNvSpPr txBox="1"/>
          <p:nvPr/>
        </p:nvSpPr>
        <p:spPr>
          <a:xfrm>
            <a:off x="591670" y="1604682"/>
            <a:ext cx="911710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Congratulations you have completed this part of the course.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Send the KNOWLEDGE TEST to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info@handle-it.com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marking and the issue of your certificate.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 STRONGLY ADVISE that you practice using the stair climber unloaded and build confidence and skill.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055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99" y="1322761"/>
            <a:ext cx="4849217" cy="345232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2100" b="1" dirty="0"/>
              <a:t>Inspect Stair Climber: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All bolts and fixtures are tight.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Pivot arms are not visibly damaged.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Do not use the HI-XS2-170GF / 200G if the pivot arms are damaged.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Are the wheels in good condition with no visible damage.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Check that the auto edge brake system is working.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6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A08F14F-AFDA-D867-500C-02863BA9EB4F}"/>
              </a:ext>
            </a:extLst>
          </p:cNvPr>
          <p:cNvSpPr txBox="1"/>
          <p:nvPr/>
        </p:nvSpPr>
        <p:spPr>
          <a:xfrm>
            <a:off x="4897016" y="743236"/>
            <a:ext cx="2397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EQUIPMENT</a:t>
            </a:r>
          </a:p>
        </p:txBody>
      </p:sp>
      <p:pic>
        <p:nvPicPr>
          <p:cNvPr id="3" name="Picture 2" descr="A picture containing ground, shoes&#10;&#10;Description automatically generated">
            <a:extLst>
              <a:ext uri="{FF2B5EF4-FFF2-40B4-BE49-F238E27FC236}">
                <a16:creationId xmlns:a16="http://schemas.microsoft.com/office/drawing/2014/main" id="{FE579BE2-B01A-86CB-D10D-D3CC6906F6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40176" y="2316942"/>
            <a:ext cx="3183467" cy="2387600"/>
          </a:xfrm>
          <a:prstGeom prst="rect">
            <a:avLst/>
          </a:prstGeom>
        </p:spPr>
      </p:pic>
      <p:pic>
        <p:nvPicPr>
          <p:cNvPr id="5" name="Picture 4" descr="A picture containing ground, transport, parked&#10;&#10;Description automatically generated">
            <a:extLst>
              <a:ext uri="{FF2B5EF4-FFF2-40B4-BE49-F238E27FC236}">
                <a16:creationId xmlns:a16="http://schemas.microsoft.com/office/drawing/2014/main" id="{3A3EA1C8-4AF5-BD70-9543-862D79C25A5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3636" y="4027054"/>
            <a:ext cx="3503660" cy="2627745"/>
          </a:xfrm>
          <a:prstGeom prst="rect">
            <a:avLst/>
          </a:prstGeom>
        </p:spPr>
      </p:pic>
      <p:pic>
        <p:nvPicPr>
          <p:cNvPr id="10" name="Picture 9" descr="A picture containing ground, close&#10;&#10;Description automatically generated">
            <a:extLst>
              <a:ext uri="{FF2B5EF4-FFF2-40B4-BE49-F238E27FC236}">
                <a16:creationId xmlns:a16="http://schemas.microsoft.com/office/drawing/2014/main" id="{7A64EEB6-CB00-6C4D-6871-12324C2F21F0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19561" y="462742"/>
            <a:ext cx="2351809" cy="3135745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2C1CD83-66FE-1511-C4A5-2B654B30B4B3}"/>
              </a:ext>
            </a:extLst>
          </p:cNvPr>
          <p:cNvCxnSpPr/>
          <p:nvPr/>
        </p:nvCxnSpPr>
        <p:spPr>
          <a:xfrm flipV="1">
            <a:off x="3177309" y="1487055"/>
            <a:ext cx="6613236" cy="54355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5CFB580-6DB5-2812-2500-969649A21DEF}"/>
              </a:ext>
            </a:extLst>
          </p:cNvPr>
          <p:cNvCxnSpPr>
            <a:cxnSpLocks/>
          </p:cNvCxnSpPr>
          <p:nvPr/>
        </p:nvCxnSpPr>
        <p:spPr>
          <a:xfrm>
            <a:off x="3334327" y="4622800"/>
            <a:ext cx="7647709" cy="912439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60BE3AB-3809-1E2C-2B7C-ADA758F39A58}"/>
              </a:ext>
            </a:extLst>
          </p:cNvPr>
          <p:cNvCxnSpPr/>
          <p:nvPr/>
        </p:nvCxnSpPr>
        <p:spPr>
          <a:xfrm>
            <a:off x="4414982" y="3598487"/>
            <a:ext cx="5486400" cy="129678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FFAE921-C0B4-C3CD-91E7-4BB3362E037A}"/>
              </a:ext>
            </a:extLst>
          </p:cNvPr>
          <p:cNvCxnSpPr/>
          <p:nvPr/>
        </p:nvCxnSpPr>
        <p:spPr>
          <a:xfrm>
            <a:off x="3657600" y="2419927"/>
            <a:ext cx="3214255" cy="858982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982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63" y="1238707"/>
            <a:ext cx="5258987" cy="52251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800" b="1" dirty="0"/>
              <a:t>Battery: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There is no visible damage to the battery case.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The battery has sufficient charge for the task.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Ensure that the fuse is correctly in place.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Is a spare battery available.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Battery charging procedure is understood.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Are operators aware of the difference between 24V &amp; 48V batteries as these are NOT interchangeable.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3" name="Picture 2" descr="A picture containing ground&#10;&#10;Description automatically generated">
            <a:extLst>
              <a:ext uri="{FF2B5EF4-FFF2-40B4-BE49-F238E27FC236}">
                <a16:creationId xmlns:a16="http://schemas.microsoft.com/office/drawing/2014/main" id="{81A87A38-EF5C-0912-D3E2-0F2C5D74CC45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1055" y="394150"/>
            <a:ext cx="3003332" cy="20022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F05D07F-D098-B122-136E-31773A18F0E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55742" y="1355047"/>
            <a:ext cx="3123971" cy="2082647"/>
          </a:xfrm>
          <a:prstGeom prst="rect">
            <a:avLst/>
          </a:prstGeom>
        </p:spPr>
      </p:pic>
      <p:pic>
        <p:nvPicPr>
          <p:cNvPr id="4" name="Picture 3" descr="A picture containing blue&#10;&#10;Description automatically generated">
            <a:extLst>
              <a:ext uri="{FF2B5EF4-FFF2-40B4-BE49-F238E27FC236}">
                <a16:creationId xmlns:a16="http://schemas.microsoft.com/office/drawing/2014/main" id="{C71096BF-3AC8-F011-AABA-E619C2FB281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6124449" y="3430469"/>
            <a:ext cx="2524851" cy="3366467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24C9A12-92A2-93E2-6A7B-A9BDB908379B}"/>
              </a:ext>
            </a:extLst>
          </p:cNvPr>
          <p:cNvCxnSpPr/>
          <p:nvPr/>
        </p:nvCxnSpPr>
        <p:spPr>
          <a:xfrm>
            <a:off x="5389450" y="4424218"/>
            <a:ext cx="1131423" cy="24014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CDDF681-0781-0B1C-D408-E3C15C1041A5}"/>
              </a:ext>
            </a:extLst>
          </p:cNvPr>
          <p:cNvCxnSpPr/>
          <p:nvPr/>
        </p:nvCxnSpPr>
        <p:spPr>
          <a:xfrm flipV="1">
            <a:off x="4082473" y="2789382"/>
            <a:ext cx="5449454" cy="341745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C5CF8DC-5BBD-F433-C705-E2ACCCCB50FB}"/>
              </a:ext>
            </a:extLst>
          </p:cNvPr>
          <p:cNvCxnSpPr/>
          <p:nvPr/>
        </p:nvCxnSpPr>
        <p:spPr>
          <a:xfrm flipV="1">
            <a:off x="3974841" y="1551709"/>
            <a:ext cx="1728800" cy="517236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816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282" y="1558211"/>
            <a:ext cx="5258987" cy="52251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800" b="1" dirty="0"/>
              <a:t>Handle: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Has the handle been suitably tightened.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Has the handle been adjusted to suit the operators height.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Has the handle been fully assembled (Folding handle versions only).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1800" b="1" dirty="0"/>
              <a:t>Capacity: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Is the load suitable for the SWL of the 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1600" dirty="0"/>
              <a:t>unit (170KG / 200KG).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picture containing ground, exercise device&#10;&#10;Description automatically generated">
            <a:extLst>
              <a:ext uri="{FF2B5EF4-FFF2-40B4-BE49-F238E27FC236}">
                <a16:creationId xmlns:a16="http://schemas.microsoft.com/office/drawing/2014/main" id="{23813300-1170-D725-69EB-C8C0457683F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72625" y="294647"/>
            <a:ext cx="2341274" cy="3121698"/>
          </a:xfrm>
          <a:prstGeom prst="rect">
            <a:avLst/>
          </a:prstGeom>
        </p:spPr>
      </p:pic>
      <p:pic>
        <p:nvPicPr>
          <p:cNvPr id="9" name="Picture 8" descr="A close-up of a pipe&#10;&#10;Description automatically generated with low confidence">
            <a:extLst>
              <a:ext uri="{FF2B5EF4-FFF2-40B4-BE49-F238E27FC236}">
                <a16:creationId xmlns:a16="http://schemas.microsoft.com/office/drawing/2014/main" id="{9D1C2EB9-CB6C-F1C4-5279-E203FBB9AE0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7733" y="2645980"/>
            <a:ext cx="2410019" cy="321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550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86" y="1268962"/>
            <a:ext cx="7316623" cy="541175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900" b="1" dirty="0"/>
              <a:t>Physical Capability: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Does the operator have the required upper body strength to ‘break the back of the load’. (Do </a:t>
            </a:r>
            <a:r>
              <a:rPr lang="en-GB" sz="1600" b="1" dirty="0"/>
              <a:t>NOT</a:t>
            </a:r>
            <a:r>
              <a:rPr lang="en-GB" sz="1600" dirty="0"/>
              <a:t> stand on the motor shell to do this)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Does the operator have the stamina to complete the task.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1900" b="1" dirty="0"/>
              <a:t>User Training: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It is highly recommended that the operators practices using the stair-climber without a load until competent and confident.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Has the operator undertaken this training course in full and understood the requirements for safe use.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When climbing upstairs, the operator will feel an initial force. Adjust the angle of the machine keeping the balance of gravity to counteract the force.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Do not allow other people to stand behind the machine during operation.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Always keep the machine balanced.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Turn of the power after each use.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897016" y="1038852"/>
            <a:ext cx="2397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Person</a:t>
            </a:r>
          </a:p>
        </p:txBody>
      </p:sp>
      <p:pic>
        <p:nvPicPr>
          <p:cNvPr id="3" name="Picture 2" descr="A picture containing blue, outdoor object, miller&#10;&#10;Description automatically generated">
            <a:extLst>
              <a:ext uri="{FF2B5EF4-FFF2-40B4-BE49-F238E27FC236}">
                <a16:creationId xmlns:a16="http://schemas.microsoft.com/office/drawing/2014/main" id="{E3D6EBD6-FF73-29F4-00B9-51A484EA7DB2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97449" y="666749"/>
            <a:ext cx="2642755" cy="3523673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9536468-A129-8FCD-D537-813E7FC5D90E}"/>
              </a:ext>
            </a:extLst>
          </p:cNvPr>
          <p:cNvCxnSpPr/>
          <p:nvPr/>
        </p:nvCxnSpPr>
        <p:spPr>
          <a:xfrm>
            <a:off x="5310909" y="1995055"/>
            <a:ext cx="4147127" cy="1283854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225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86" y="1268962"/>
            <a:ext cx="5258987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1900" b="1" dirty="0"/>
              <a:t>PPE: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900" dirty="0"/>
              <a:t>Is appropriate safety footwear being worn.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900" dirty="0"/>
              <a:t>Is the operator wearing a High Visibility Vest.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900" dirty="0"/>
              <a:t>The operator doesn’t have any loose clothing that could be snagged during the operation.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897016" y="1038852"/>
            <a:ext cx="2397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PPE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7C878CF-E7C8-98A3-0FB4-8658F6507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103" y="1038852"/>
            <a:ext cx="2304488" cy="22374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01B8BE-5DF6-E85A-E353-150562F07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42020" y="3730371"/>
            <a:ext cx="2188654" cy="238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18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016" y="1810137"/>
            <a:ext cx="8848633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800" b="1" dirty="0"/>
              <a:t>Staircase Size: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Is the staircase wide enough to allow for free movement and safe operation.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Are landings large enough to allow the stair climber to be safely turned.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Are the stairs and landings capable to take the combined weight of the load, the user and the stair climber.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Are bannisters / hand rails in place.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897016" y="1038852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2438979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040" y="1562072"/>
            <a:ext cx="10580253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800" b="1" dirty="0"/>
              <a:t>Staircase / General Conditions: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All floor surfaces are dry and free from any loose material.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Is the lighting adequate for the task.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Nose of the stairs are clearly identified and of solid construction.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Do not use in wet, rainy, snowy or icy conditions.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en-GB" sz="1800" b="1" dirty="0"/>
              <a:t>Other People / Traffic: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If the route forms part of a designated fire escape / emergency route, have all the necessary people been notified of the task.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800" dirty="0"/>
              <a:t>Have the stairs and landings been closed for the duration of the task and is suitable warning signage in place.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897016" y="1038852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Environment</a:t>
            </a:r>
          </a:p>
        </p:txBody>
      </p:sp>
    </p:spTree>
    <p:extLst>
      <p:ext uri="{BB962C8B-B14F-4D97-AF65-F5344CB8AC3E}">
        <p14:creationId xmlns:p14="http://schemas.microsoft.com/office/powerpoint/2010/main" val="1154334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8AB91B5-E0BC-2BBD-9790-9173B0EBC99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5282" y="294647"/>
            <a:ext cx="3299559" cy="744205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8E8EAF-0E9A-69FB-69C5-38F6E4BF6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600" y="1234629"/>
            <a:ext cx="7745176" cy="54117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1800" b="1" dirty="0"/>
              <a:t>Load: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Does the load have a stable centre of gravity.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Is the load suitable for the size of the load bed. Ensure the load does not exceed the front of the load bed.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If moving hazardous chemicals, have they been appropriately and safely secured.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Is the load strong enough to support it’s own weight.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Has the load been securely strapped to the stair climber, using the safe belt provided.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Ensure that the load isn’t interfering with the wheels or tracks of the stair climber.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Only use for the movement of cargo, </a:t>
            </a:r>
            <a:r>
              <a:rPr lang="en-GB" sz="1600" b="1" dirty="0"/>
              <a:t>NOT</a:t>
            </a:r>
            <a:r>
              <a:rPr lang="en-GB" sz="1600" dirty="0"/>
              <a:t> for people.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600" dirty="0"/>
              <a:t>The load should be no wider than 3 times the width of the load bed.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800" b="1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1800" dirty="0"/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8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endParaRPr lang="en-GB" sz="20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GB" sz="14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0273-0C7B-3D41-4456-4C5429848C1D}"/>
              </a:ext>
            </a:extLst>
          </p:cNvPr>
          <p:cNvSpPr txBox="1"/>
          <p:nvPr/>
        </p:nvSpPr>
        <p:spPr>
          <a:xfrm>
            <a:off x="4982741" y="666749"/>
            <a:ext cx="2959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The Load</a:t>
            </a:r>
          </a:p>
        </p:txBody>
      </p:sp>
      <p:pic>
        <p:nvPicPr>
          <p:cNvPr id="3" name="Picture 2" descr="A picture containing ground, yellow, dressed&#10;&#10;Description automatically generated">
            <a:extLst>
              <a:ext uri="{FF2B5EF4-FFF2-40B4-BE49-F238E27FC236}">
                <a16:creationId xmlns:a16="http://schemas.microsoft.com/office/drawing/2014/main" id="{40ED026B-C42A-7001-8883-E50C048806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77149" y="1038852"/>
            <a:ext cx="4314825" cy="287655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1D0FC9-6606-9B18-0EF7-C067F4A91A83}"/>
              </a:ext>
            </a:extLst>
          </p:cNvPr>
          <p:cNvCxnSpPr/>
          <p:nvPr/>
        </p:nvCxnSpPr>
        <p:spPr>
          <a:xfrm>
            <a:off x="7677149" y="1038852"/>
            <a:ext cx="4314825" cy="287655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29D5488-B10F-8AA9-859B-C58DF8009EFE}"/>
              </a:ext>
            </a:extLst>
          </p:cNvPr>
          <p:cNvCxnSpPr/>
          <p:nvPr/>
        </p:nvCxnSpPr>
        <p:spPr>
          <a:xfrm flipV="1">
            <a:off x="7677149" y="1038852"/>
            <a:ext cx="4314825" cy="279423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899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Microsoft Office PowerPoint</Application>
  <PresentationFormat>Widescreen</PresentationFormat>
  <Paragraphs>225</Paragraphs>
  <Slides>14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Lato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Mathew Haydock</dc:creator>
  <cp:lastModifiedBy>Mark Shepherd</cp:lastModifiedBy>
  <cp:revision>19</cp:revision>
  <cp:lastPrinted>2022-06-13T14:10:55Z</cp:lastPrinted>
  <dcterms:created xsi:type="dcterms:W3CDTF">2022-05-18T13:39:33Z</dcterms:created>
  <dcterms:modified xsi:type="dcterms:W3CDTF">2022-07-21T13:14:42Z</dcterms:modified>
</cp:coreProperties>
</file>