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3"/>
    <p:sldMasterId id="214748368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Average"/>
      <p:regular r:id="rId18"/>
    </p:embeddedFont>
    <p:embeddedFont>
      <p:font typeface="Oswald"/>
      <p:regular r:id="rId19"/>
      <p:bold r:id="rId20"/>
    </p:embeddedFont>
    <p:embeddedFont>
      <p:font typeface="Century Gothic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bold.fntdata"/><Relationship Id="rId11" Type="http://schemas.openxmlformats.org/officeDocument/2006/relationships/slide" Target="slides/slide6.xml"/><Relationship Id="rId22" Type="http://schemas.openxmlformats.org/officeDocument/2006/relationships/font" Target="fonts/CenturyGothic-bold.fntdata"/><Relationship Id="rId10" Type="http://schemas.openxmlformats.org/officeDocument/2006/relationships/slide" Target="slides/slide5.xml"/><Relationship Id="rId21" Type="http://schemas.openxmlformats.org/officeDocument/2006/relationships/font" Target="fonts/CenturyGothic-regular.fntdata"/><Relationship Id="rId13" Type="http://schemas.openxmlformats.org/officeDocument/2006/relationships/slide" Target="slides/slide8.xml"/><Relationship Id="rId24" Type="http://schemas.openxmlformats.org/officeDocument/2006/relationships/font" Target="fonts/CenturyGothic-boldItalic.fntdata"/><Relationship Id="rId12" Type="http://schemas.openxmlformats.org/officeDocument/2006/relationships/slide" Target="slides/slide7.xml"/><Relationship Id="rId23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swald-regular.fntdata"/><Relationship Id="rId6" Type="http://schemas.openxmlformats.org/officeDocument/2006/relationships/slide" Target="slides/slide1.xml"/><Relationship Id="rId18" Type="http://schemas.openxmlformats.org/officeDocument/2006/relationships/font" Target="fonts/Averag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16a4e5e2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16a4e5e2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debebccb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debebccb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debebccb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adebebccb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d825a0a68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6d825a0a68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c6f036f90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c6f036f90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debebccb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adebebccb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d825a0a6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6d825a0a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c6f036f90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c6f036f90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00a4ce6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d00a4ce6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c6f036f90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c6f036f90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c6f036f90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8c6f036f90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c6f036f90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c6f036f90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showMasterSp="0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1;p1" id="57" name="Google Shape;5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97875" y="36113"/>
            <a:ext cx="739333" cy="6751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14"/>
          <p:cNvGrpSpPr/>
          <p:nvPr/>
        </p:nvGrpSpPr>
        <p:grpSpPr>
          <a:xfrm>
            <a:off x="4350278" y="2855376"/>
            <a:ext cx="443537" cy="105525"/>
            <a:chOff x="-1" y="-1"/>
            <a:chExt cx="443537" cy="140700"/>
          </a:xfrm>
        </p:grpSpPr>
        <p:sp>
          <p:nvSpPr>
            <p:cNvPr id="59" name="Google Shape;59;p14"/>
            <p:cNvSpPr/>
            <p:nvPr/>
          </p:nvSpPr>
          <p:spPr>
            <a:xfrm>
              <a:off x="168968" y="-1"/>
              <a:ext cx="105600" cy="140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4"/>
            <p:cNvSpPr/>
            <p:nvPr/>
          </p:nvSpPr>
          <p:spPr>
            <a:xfrm>
              <a:off x="337936" y="-1"/>
              <a:ext cx="105600" cy="140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-1" y="-1"/>
              <a:ext cx="105600" cy="140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p14"/>
          <p:cNvSpPr txBox="1"/>
          <p:nvPr>
            <p:ph type="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702137" y="4752053"/>
            <a:ext cx="3369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00" y="91518"/>
            <a:ext cx="486411" cy="619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699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4419600" y="4629150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4419600" y="4629150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702137" y="4752053"/>
            <a:ext cx="3369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_OBJECTS" type="fourObj">
  <p:cSld name="FOUR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7200" y="208360"/>
            <a:ext cx="82296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457200" y="1200150"/>
            <a:ext cx="4038600" cy="16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2" type="body"/>
          </p:nvPr>
        </p:nvSpPr>
        <p:spPr>
          <a:xfrm>
            <a:off x="4648200" y="1200150"/>
            <a:ext cx="4038600" cy="16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3" type="body"/>
          </p:nvPr>
        </p:nvSpPr>
        <p:spPr>
          <a:xfrm>
            <a:off x="457200" y="2956322"/>
            <a:ext cx="4038600" cy="16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4" type="body"/>
          </p:nvPr>
        </p:nvSpPr>
        <p:spPr>
          <a:xfrm>
            <a:off x="4648200" y="2956322"/>
            <a:ext cx="4038600" cy="16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7226300" y="4686300"/>
            <a:ext cx="358500" cy="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4419600" y="4629150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>
  <p:cSld name="5_Title Slid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4419600" y="4629150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">
  <p:cSld name="6_Title Slid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4419600" y="4629150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type="twoObj">
  <p:cSld name="TWO_OBJECT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22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22"/>
          <p:cNvSpPr txBox="1"/>
          <p:nvPr>
            <p:ph idx="2" type="body"/>
          </p:nvPr>
        </p:nvSpPr>
        <p:spPr>
          <a:xfrm>
            <a:off x="4648200" y="1200149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4419600" y="4629150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>
  <p:cSld name="TITLE_AND_BODY 2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type="title"/>
          </p:nvPr>
        </p:nvSpPr>
        <p:spPr>
          <a:xfrm>
            <a:off x="311699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311699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23"/>
          <p:cNvSpPr txBox="1"/>
          <p:nvPr>
            <p:ph idx="12" type="sldNum"/>
          </p:nvPr>
        </p:nvSpPr>
        <p:spPr>
          <a:xfrm>
            <a:off x="8702137" y="4752053"/>
            <a:ext cx="3369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 type="twoColTx">
  <p:cSld name="TITLE_AND_TWO_COLUMN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type="title"/>
          </p:nvPr>
        </p:nvSpPr>
        <p:spPr>
          <a:xfrm>
            <a:off x="311699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24"/>
          <p:cNvSpPr txBox="1"/>
          <p:nvPr>
            <p:ph idx="1" type="body"/>
          </p:nvPr>
        </p:nvSpPr>
        <p:spPr>
          <a:xfrm>
            <a:off x="311699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24"/>
          <p:cNvSpPr txBox="1"/>
          <p:nvPr>
            <p:ph idx="2" type="body"/>
          </p:nvPr>
        </p:nvSpPr>
        <p:spPr>
          <a:xfrm>
            <a:off x="4832399" y="1152474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24"/>
          <p:cNvSpPr txBox="1"/>
          <p:nvPr>
            <p:ph idx="12" type="sldNum"/>
          </p:nvPr>
        </p:nvSpPr>
        <p:spPr>
          <a:xfrm>
            <a:off x="8702137" y="4752053"/>
            <a:ext cx="3369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title"/>
          </p:nvPr>
        </p:nvSpPr>
        <p:spPr>
          <a:xfrm>
            <a:off x="311699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25"/>
          <p:cNvSpPr txBox="1"/>
          <p:nvPr>
            <p:ph idx="12" type="sldNum"/>
          </p:nvPr>
        </p:nvSpPr>
        <p:spPr>
          <a:xfrm>
            <a:off x="8702137" y="4752053"/>
            <a:ext cx="3369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_COLUMN_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>
            <p:ph type="title"/>
          </p:nvPr>
        </p:nvSpPr>
        <p:spPr>
          <a:xfrm>
            <a:off x="311699" y="555599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26"/>
          <p:cNvSpPr txBox="1"/>
          <p:nvPr>
            <p:ph idx="1" type="body"/>
          </p:nvPr>
        </p:nvSpPr>
        <p:spPr>
          <a:xfrm>
            <a:off x="311699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26"/>
          <p:cNvSpPr txBox="1"/>
          <p:nvPr>
            <p:ph idx="12" type="sldNum"/>
          </p:nvPr>
        </p:nvSpPr>
        <p:spPr>
          <a:xfrm>
            <a:off x="8702137" y="4752053"/>
            <a:ext cx="3369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_POINT">
  <p:cSld name="MAIN_POINT">
    <p:bg>
      <p:bgPr>
        <a:solidFill>
          <a:srgbClr val="E0E0E0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type="title"/>
          </p:nvPr>
        </p:nvSpPr>
        <p:spPr>
          <a:xfrm>
            <a:off x="490250" y="526349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37474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27"/>
          <p:cNvSpPr txBox="1"/>
          <p:nvPr>
            <p:ph idx="12" type="sldNum"/>
          </p:nvPr>
        </p:nvSpPr>
        <p:spPr>
          <a:xfrm>
            <a:off x="8702137" y="4752053"/>
            <a:ext cx="3369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000"/>
              <a:buFont typeface="Average"/>
              <a:buNone/>
              <a:defRPr b="0" i="0" sz="1000" u="none" cap="none" strike="noStrike">
                <a:solidFill>
                  <a:srgbClr val="37474F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000"/>
              <a:buFont typeface="Average"/>
              <a:buNone/>
              <a:defRPr b="0" i="0" sz="1000" u="none" cap="none" strike="noStrike">
                <a:solidFill>
                  <a:srgbClr val="37474F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000"/>
              <a:buFont typeface="Average"/>
              <a:buNone/>
              <a:defRPr b="0" i="0" sz="1000" u="none" cap="none" strike="noStrike">
                <a:solidFill>
                  <a:srgbClr val="37474F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000"/>
              <a:buFont typeface="Average"/>
              <a:buNone/>
              <a:defRPr b="0" i="0" sz="1000" u="none" cap="none" strike="noStrike">
                <a:solidFill>
                  <a:srgbClr val="37474F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000"/>
              <a:buFont typeface="Average"/>
              <a:buNone/>
              <a:defRPr b="0" i="0" sz="1000" u="none" cap="none" strike="noStrike">
                <a:solidFill>
                  <a:srgbClr val="37474F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000"/>
              <a:buFont typeface="Average"/>
              <a:buNone/>
              <a:defRPr b="0" i="0" sz="1000" u="none" cap="none" strike="noStrike">
                <a:solidFill>
                  <a:srgbClr val="37474F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000"/>
              <a:buFont typeface="Average"/>
              <a:buNone/>
              <a:defRPr b="0" i="0" sz="1000" u="none" cap="none" strike="noStrike">
                <a:solidFill>
                  <a:srgbClr val="37474F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000"/>
              <a:buFont typeface="Average"/>
              <a:buNone/>
              <a:defRPr b="0" i="0" sz="1000" u="none" cap="none" strike="noStrike">
                <a:solidFill>
                  <a:srgbClr val="37474F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000"/>
              <a:buFont typeface="Average"/>
              <a:buNone/>
              <a:defRPr b="0" i="0" sz="1000" u="none" cap="none" strike="noStrike">
                <a:solidFill>
                  <a:srgbClr val="37474F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TITLE_AND_DESCRIPTION">
  <p:cSld name="SECTION_TITLE_AND_DESCRIPTION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2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rgbClr val="37474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5" name="Google Shape;115;p28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●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28"/>
          <p:cNvSpPr txBox="1"/>
          <p:nvPr>
            <p:ph idx="1" type="body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28"/>
          <p:cNvSpPr txBox="1"/>
          <p:nvPr>
            <p:ph idx="2" type="body"/>
          </p:nvPr>
        </p:nvSpPr>
        <p:spPr>
          <a:xfrm>
            <a:off x="4939500" y="724199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8"/>
          <p:cNvSpPr txBox="1"/>
          <p:nvPr>
            <p:ph idx="12" type="sldNum"/>
          </p:nvPr>
        </p:nvSpPr>
        <p:spPr>
          <a:xfrm>
            <a:off x="8702137" y="4752053"/>
            <a:ext cx="3369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000"/>
              <a:buFont typeface="Average"/>
              <a:buNone/>
              <a:defRPr b="0" i="0" sz="1000" u="none" cap="none" strike="noStrike">
                <a:solidFill>
                  <a:srgbClr val="37474F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000"/>
              <a:buFont typeface="Average"/>
              <a:buNone/>
              <a:defRPr b="0" i="0" sz="1000" u="none" cap="none" strike="noStrike">
                <a:solidFill>
                  <a:srgbClr val="37474F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000"/>
              <a:buFont typeface="Average"/>
              <a:buNone/>
              <a:defRPr b="0" i="0" sz="1000" u="none" cap="none" strike="noStrike">
                <a:solidFill>
                  <a:srgbClr val="37474F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000"/>
              <a:buFont typeface="Average"/>
              <a:buNone/>
              <a:defRPr b="0" i="0" sz="1000" u="none" cap="none" strike="noStrike">
                <a:solidFill>
                  <a:srgbClr val="37474F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000"/>
              <a:buFont typeface="Average"/>
              <a:buNone/>
              <a:defRPr b="0" i="0" sz="1000" u="none" cap="none" strike="noStrike">
                <a:solidFill>
                  <a:srgbClr val="37474F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000"/>
              <a:buFont typeface="Average"/>
              <a:buNone/>
              <a:defRPr b="0" i="0" sz="1000" u="none" cap="none" strike="noStrike">
                <a:solidFill>
                  <a:srgbClr val="37474F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000"/>
              <a:buFont typeface="Average"/>
              <a:buNone/>
              <a:defRPr b="0" i="0" sz="1000" u="none" cap="none" strike="noStrike">
                <a:solidFill>
                  <a:srgbClr val="37474F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000"/>
              <a:buFont typeface="Average"/>
              <a:buNone/>
              <a:defRPr b="0" i="0" sz="1000" u="none" cap="none" strike="noStrike">
                <a:solidFill>
                  <a:srgbClr val="37474F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000"/>
              <a:buFont typeface="Average"/>
              <a:buNone/>
              <a:defRPr b="0" i="0" sz="1000" u="none" cap="none" strike="noStrike">
                <a:solidFill>
                  <a:srgbClr val="37474F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_ONLY">
  <p:cSld name="CAPTION_ONL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9"/>
          <p:cNvSpPr txBox="1"/>
          <p:nvPr>
            <p:ph idx="1" type="body"/>
          </p:nvPr>
        </p:nvSpPr>
        <p:spPr>
          <a:xfrm>
            <a:off x="311699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swald"/>
              <a:buNone/>
              <a:defRPr b="0" i="0" sz="21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121" name="Google Shape;121;p29"/>
          <p:cNvSpPr txBox="1"/>
          <p:nvPr>
            <p:ph idx="12" type="sldNum"/>
          </p:nvPr>
        </p:nvSpPr>
        <p:spPr>
          <a:xfrm>
            <a:off x="8702137" y="4752053"/>
            <a:ext cx="3369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_NUMBER">
  <p:cSld name="BIG_NUMBER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 txBox="1"/>
          <p:nvPr>
            <p:ph type="title"/>
          </p:nvPr>
        </p:nvSpPr>
        <p:spPr>
          <a:xfrm>
            <a:off x="311699" y="1255274"/>
            <a:ext cx="85206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●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30"/>
          <p:cNvSpPr txBox="1"/>
          <p:nvPr>
            <p:ph idx="1" type="body"/>
          </p:nvPr>
        </p:nvSpPr>
        <p:spPr>
          <a:xfrm>
            <a:off x="311699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-3175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30"/>
          <p:cNvSpPr txBox="1"/>
          <p:nvPr>
            <p:ph idx="12" type="sldNum"/>
          </p:nvPr>
        </p:nvSpPr>
        <p:spPr>
          <a:xfrm>
            <a:off x="8702137" y="4752053"/>
            <a:ext cx="3369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/>
          <p:nvPr>
            <p:ph idx="12" type="sldNum"/>
          </p:nvPr>
        </p:nvSpPr>
        <p:spPr>
          <a:xfrm>
            <a:off x="4419600" y="4629150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showMasterSp="0">
  <p:cSld name="2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2"/>
          <p:cNvSpPr txBox="1"/>
          <p:nvPr>
            <p:ph idx="12" type="sldNum"/>
          </p:nvPr>
        </p:nvSpPr>
        <p:spPr>
          <a:xfrm>
            <a:off x="8686800" y="4950619"/>
            <a:ext cx="2307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entury Gothic"/>
              <a:buNone/>
              <a:defRPr b="0" i="0" sz="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entury Gothic"/>
              <a:buNone/>
              <a:defRPr b="0" i="0" sz="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entury Gothic"/>
              <a:buNone/>
              <a:defRPr b="0" i="0" sz="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entury Gothic"/>
              <a:buNone/>
              <a:defRPr b="0" i="0" sz="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entury Gothic"/>
              <a:buNone/>
              <a:defRPr b="0" i="0" sz="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entury Gothic"/>
              <a:buNone/>
              <a:defRPr b="0" i="0" sz="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entury Gothic"/>
              <a:buNone/>
              <a:defRPr b="0" i="0" sz="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entury Gothic"/>
              <a:buNone/>
              <a:defRPr b="0" i="0" sz="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entury Gothic"/>
              <a:buNone/>
              <a:defRPr b="0" i="0" sz="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0" name="Google Shape;130;p32"/>
          <p:cNvSpPr txBox="1"/>
          <p:nvPr/>
        </p:nvSpPr>
        <p:spPr>
          <a:xfrm>
            <a:off x="8686800" y="4950618"/>
            <a:ext cx="457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entury Gothic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32"/>
          <p:cNvSpPr txBox="1"/>
          <p:nvPr/>
        </p:nvSpPr>
        <p:spPr>
          <a:xfrm>
            <a:off x="8686800" y="4950618"/>
            <a:ext cx="457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entury Gothic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32"/>
          <p:cNvSpPr txBox="1"/>
          <p:nvPr>
            <p:ph type="title"/>
          </p:nvPr>
        </p:nvSpPr>
        <p:spPr>
          <a:xfrm>
            <a:off x="304800" y="3298698"/>
            <a:ext cx="5328000" cy="8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rgbClr val="37474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0" y="331787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88;p22" id="135" name="Google Shape;135;p33"/>
          <p:cNvPicPr preferRelativeResize="0"/>
          <p:nvPr/>
        </p:nvPicPr>
        <p:blipFill rotWithShape="1">
          <a:blip r:embed="rId2">
            <a:alphaModFix/>
          </a:blip>
          <a:srcRect b="32089" l="23999" r="19075" t="25638"/>
          <a:stretch/>
        </p:blipFill>
        <p:spPr>
          <a:xfrm>
            <a:off x="174624" y="4424363"/>
            <a:ext cx="1052552" cy="72855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3"/>
          <p:cNvSpPr txBox="1"/>
          <p:nvPr>
            <p:ph idx="1" type="body"/>
          </p:nvPr>
        </p:nvSpPr>
        <p:spPr>
          <a:xfrm>
            <a:off x="2405064" y="1014413"/>
            <a:ext cx="5340000" cy="36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228600" lvl="0" marL="457200" marR="0" rtl="0" algn="l">
              <a:lnSpc>
                <a:spcPct val="125000"/>
              </a:lnSpc>
              <a:spcBef>
                <a:spcPts val="900"/>
              </a:spcBef>
              <a:spcAft>
                <a:spcPts val="0"/>
              </a:spcAft>
              <a:buClr>
                <a:srgbClr val="9E9E9E"/>
              </a:buClr>
              <a:buSzPts val="1400"/>
              <a:buFont typeface="Century Gothic"/>
              <a:buNone/>
              <a:defRPr b="0" i="0" sz="1400" u="none" cap="none" strike="noStrike">
                <a:solidFill>
                  <a:srgbClr val="9E9E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25000"/>
              </a:lnSpc>
              <a:spcBef>
                <a:spcPts val="900"/>
              </a:spcBef>
              <a:spcAft>
                <a:spcPts val="0"/>
              </a:spcAft>
              <a:buClr>
                <a:srgbClr val="9E9E9E"/>
              </a:buClr>
              <a:buSzPts val="1400"/>
              <a:buFont typeface="Century Gothic"/>
              <a:buNone/>
              <a:defRPr b="0" i="0" sz="1400" u="none" cap="none" strike="noStrike">
                <a:solidFill>
                  <a:srgbClr val="9E9E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25000"/>
              </a:lnSpc>
              <a:spcBef>
                <a:spcPts val="900"/>
              </a:spcBef>
              <a:spcAft>
                <a:spcPts val="0"/>
              </a:spcAft>
              <a:buClr>
                <a:srgbClr val="9E9E9E"/>
              </a:buClr>
              <a:buSzPts val="1400"/>
              <a:buFont typeface="Century Gothic"/>
              <a:buNone/>
              <a:defRPr b="0" i="0" sz="1400" u="none" cap="none" strike="noStrike">
                <a:solidFill>
                  <a:srgbClr val="9E9E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900"/>
              </a:spcBef>
              <a:spcAft>
                <a:spcPts val="0"/>
              </a:spcAft>
              <a:buClr>
                <a:srgbClr val="9E9E9E"/>
              </a:buClr>
              <a:buSzPts val="1400"/>
              <a:buFont typeface="Century Gothic"/>
              <a:buNone/>
              <a:defRPr b="0" i="0" sz="1400" u="none" cap="none" strike="noStrike">
                <a:solidFill>
                  <a:srgbClr val="9E9E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125000"/>
              </a:lnSpc>
              <a:spcBef>
                <a:spcPts val="900"/>
              </a:spcBef>
              <a:spcAft>
                <a:spcPts val="0"/>
              </a:spcAft>
              <a:buClr>
                <a:srgbClr val="9E9E9E"/>
              </a:buClr>
              <a:buSzPts val="1400"/>
              <a:buFont typeface="Century Gothic"/>
              <a:buNone/>
              <a:defRPr b="0" i="0" sz="1400" u="none" cap="none" strike="noStrike">
                <a:solidFill>
                  <a:srgbClr val="9E9E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Google Shape;137;p33"/>
          <p:cNvSpPr txBox="1"/>
          <p:nvPr>
            <p:ph type="title"/>
          </p:nvPr>
        </p:nvSpPr>
        <p:spPr>
          <a:xfrm>
            <a:off x="331789" y="393244"/>
            <a:ext cx="88122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33"/>
          <p:cNvSpPr txBox="1"/>
          <p:nvPr>
            <p:ph idx="12" type="sldNum"/>
          </p:nvPr>
        </p:nvSpPr>
        <p:spPr>
          <a:xfrm>
            <a:off x="4419600" y="4629150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/>
          <p:nvPr/>
        </p:nvSpPr>
        <p:spPr>
          <a:xfrm>
            <a:off x="0" y="331787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93;p23" id="141" name="Google Shape;141;p34"/>
          <p:cNvPicPr preferRelativeResize="0"/>
          <p:nvPr/>
        </p:nvPicPr>
        <p:blipFill rotWithShape="1">
          <a:blip r:embed="rId2">
            <a:alphaModFix/>
          </a:blip>
          <a:srcRect b="0" l="0" r="15175" t="0"/>
          <a:stretch/>
        </p:blipFill>
        <p:spPr>
          <a:xfrm>
            <a:off x="5129214" y="785813"/>
            <a:ext cx="4014901" cy="4364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4;p23" id="142" name="Google Shape;142;p34"/>
          <p:cNvPicPr preferRelativeResize="0"/>
          <p:nvPr/>
        </p:nvPicPr>
        <p:blipFill rotWithShape="1">
          <a:blip r:embed="rId3">
            <a:alphaModFix/>
          </a:blip>
          <a:srcRect b="32089" l="23999" r="19075" t="25638"/>
          <a:stretch/>
        </p:blipFill>
        <p:spPr>
          <a:xfrm>
            <a:off x="174624" y="4424363"/>
            <a:ext cx="1052552" cy="72855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4"/>
          <p:cNvSpPr txBox="1"/>
          <p:nvPr>
            <p:ph idx="1" type="body"/>
          </p:nvPr>
        </p:nvSpPr>
        <p:spPr>
          <a:xfrm>
            <a:off x="331789" y="1014413"/>
            <a:ext cx="4403400" cy="36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228600" lvl="0" marL="457200" marR="0" rtl="0" algn="l">
              <a:lnSpc>
                <a:spcPct val="125000"/>
              </a:lnSpc>
              <a:spcBef>
                <a:spcPts val="900"/>
              </a:spcBef>
              <a:spcAft>
                <a:spcPts val="0"/>
              </a:spcAft>
              <a:buClr>
                <a:srgbClr val="9E9E9E"/>
              </a:buClr>
              <a:buSzPts val="1400"/>
              <a:buFont typeface="Century Gothic"/>
              <a:buNone/>
              <a:defRPr b="0" i="0" sz="1400" u="none" cap="none" strike="noStrike">
                <a:solidFill>
                  <a:srgbClr val="9E9E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25000"/>
              </a:lnSpc>
              <a:spcBef>
                <a:spcPts val="900"/>
              </a:spcBef>
              <a:spcAft>
                <a:spcPts val="0"/>
              </a:spcAft>
              <a:buClr>
                <a:srgbClr val="9E9E9E"/>
              </a:buClr>
              <a:buSzPts val="1400"/>
              <a:buFont typeface="Century Gothic"/>
              <a:buNone/>
              <a:defRPr b="0" i="0" sz="1400" u="none" cap="none" strike="noStrike">
                <a:solidFill>
                  <a:srgbClr val="9E9E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25000"/>
              </a:lnSpc>
              <a:spcBef>
                <a:spcPts val="900"/>
              </a:spcBef>
              <a:spcAft>
                <a:spcPts val="0"/>
              </a:spcAft>
              <a:buClr>
                <a:srgbClr val="9E9E9E"/>
              </a:buClr>
              <a:buSzPts val="1400"/>
              <a:buFont typeface="Century Gothic"/>
              <a:buNone/>
              <a:defRPr b="0" i="0" sz="1400" u="none" cap="none" strike="noStrike">
                <a:solidFill>
                  <a:srgbClr val="9E9E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900"/>
              </a:spcBef>
              <a:spcAft>
                <a:spcPts val="0"/>
              </a:spcAft>
              <a:buClr>
                <a:srgbClr val="9E9E9E"/>
              </a:buClr>
              <a:buSzPts val="1400"/>
              <a:buFont typeface="Century Gothic"/>
              <a:buNone/>
              <a:defRPr b="0" i="0" sz="1400" u="none" cap="none" strike="noStrike">
                <a:solidFill>
                  <a:srgbClr val="9E9E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125000"/>
              </a:lnSpc>
              <a:spcBef>
                <a:spcPts val="900"/>
              </a:spcBef>
              <a:spcAft>
                <a:spcPts val="0"/>
              </a:spcAft>
              <a:buClr>
                <a:srgbClr val="9E9E9E"/>
              </a:buClr>
              <a:buSzPts val="1400"/>
              <a:buFont typeface="Century Gothic"/>
              <a:buNone/>
              <a:defRPr b="0" i="0" sz="1400" u="none" cap="none" strike="noStrike">
                <a:solidFill>
                  <a:srgbClr val="9E9E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34"/>
          <p:cNvSpPr txBox="1"/>
          <p:nvPr>
            <p:ph type="title"/>
          </p:nvPr>
        </p:nvSpPr>
        <p:spPr>
          <a:xfrm>
            <a:off x="331789" y="393244"/>
            <a:ext cx="88122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34"/>
          <p:cNvSpPr txBox="1"/>
          <p:nvPr>
            <p:ph idx="12" type="sldNum"/>
          </p:nvPr>
        </p:nvSpPr>
        <p:spPr>
          <a:xfrm>
            <a:off x="4419600" y="4629150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32.xml"/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8.xml"/><Relationship Id="rId6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474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1;p1" id="51" name="Google Shape;51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997875" y="36113"/>
            <a:ext cx="780807" cy="71306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311699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457200" y="1200150"/>
            <a:ext cx="82296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4419600" y="4629150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500" y="106331"/>
            <a:ext cx="504508" cy="64284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5"/>
          <p:cNvSpPr txBox="1"/>
          <p:nvPr>
            <p:ph type="title"/>
          </p:nvPr>
        </p:nvSpPr>
        <p:spPr>
          <a:xfrm>
            <a:off x="671258" y="833625"/>
            <a:ext cx="7801500" cy="17301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Content Creation &amp; Distribution Made Easy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4"/>
          <p:cNvSpPr txBox="1"/>
          <p:nvPr>
            <p:ph type="title"/>
          </p:nvPr>
        </p:nvSpPr>
        <p:spPr>
          <a:xfrm>
            <a:off x="671258" y="801400"/>
            <a:ext cx="7801500" cy="17301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How to distribute: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4" name="Google Shape;204;p44"/>
          <p:cNvSpPr txBox="1"/>
          <p:nvPr>
            <p:ph idx="1" type="body"/>
          </p:nvPr>
        </p:nvSpPr>
        <p:spPr>
          <a:xfrm>
            <a:off x="671250" y="3416725"/>
            <a:ext cx="7801500" cy="7926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-Understand how the algorithms work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-Leverage all of the platforms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-Understand and leverage hashtags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-Respect the audience and how they like to consume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-Create a framework that you can replicate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5"/>
          <p:cNvSpPr txBox="1"/>
          <p:nvPr>
            <p:ph type="title"/>
          </p:nvPr>
        </p:nvSpPr>
        <p:spPr>
          <a:xfrm>
            <a:off x="671258" y="833625"/>
            <a:ext cx="7801500" cy="17301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Some things to avoid: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0" name="Google Shape;210;p45"/>
          <p:cNvSpPr txBox="1"/>
          <p:nvPr>
            <p:ph idx="1" type="body"/>
          </p:nvPr>
        </p:nvSpPr>
        <p:spPr>
          <a:xfrm>
            <a:off x="598700" y="3513475"/>
            <a:ext cx="7801500" cy="7926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Be careful auto posting between platforms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Understand the power of your content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Posting for likes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Overthinking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6"/>
          <p:cNvSpPr txBox="1"/>
          <p:nvPr>
            <p:ph type="title"/>
          </p:nvPr>
        </p:nvSpPr>
        <p:spPr>
          <a:xfrm>
            <a:off x="671258" y="1220875"/>
            <a:ext cx="7801500" cy="17301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AB496"/>
                </a:solidFill>
              </a:rPr>
              <a:t>Q&amp;A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6"/>
          <p:cNvSpPr txBox="1"/>
          <p:nvPr>
            <p:ph type="title"/>
          </p:nvPr>
        </p:nvSpPr>
        <p:spPr>
          <a:xfrm>
            <a:off x="671258" y="833625"/>
            <a:ext cx="7801500" cy="17301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Remember these 3 words: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6" name="Google Shape;156;p36"/>
          <p:cNvSpPr txBox="1"/>
          <p:nvPr>
            <p:ph idx="1" type="body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>
                <a:solidFill>
                  <a:schemeClr val="lt1"/>
                </a:solidFill>
              </a:rPr>
              <a:t>TELL THE STORY</a:t>
            </a:r>
            <a:endParaRPr sz="6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7"/>
          <p:cNvSpPr txBox="1"/>
          <p:nvPr>
            <p:ph type="title"/>
          </p:nvPr>
        </p:nvSpPr>
        <p:spPr>
          <a:xfrm>
            <a:off x="671258" y="833625"/>
            <a:ext cx="7801500" cy="17301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Let’s start by creating content….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8"/>
          <p:cNvSpPr txBox="1"/>
          <p:nvPr>
            <p:ph type="title"/>
          </p:nvPr>
        </p:nvSpPr>
        <p:spPr>
          <a:xfrm>
            <a:off x="671258" y="833625"/>
            <a:ext cx="7801500" cy="17301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Pictures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7" name="Google Shape;167;p38"/>
          <p:cNvSpPr txBox="1"/>
          <p:nvPr>
            <p:ph idx="1" type="body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Create Posts, Flyers, &amp; More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Canva.com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9"/>
          <p:cNvSpPr txBox="1"/>
          <p:nvPr>
            <p:ph type="title"/>
          </p:nvPr>
        </p:nvSpPr>
        <p:spPr>
          <a:xfrm>
            <a:off x="671258" y="833625"/>
            <a:ext cx="7801500" cy="17301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Video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3" name="Google Shape;173;p39"/>
          <p:cNvSpPr txBox="1"/>
          <p:nvPr>
            <p:ph idx="1" type="body"/>
          </p:nvPr>
        </p:nvSpPr>
        <p:spPr>
          <a:xfrm>
            <a:off x="671250" y="3303850"/>
            <a:ext cx="7801500" cy="7926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Live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Quick Tips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Fully Edited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0"/>
          <p:cNvSpPr txBox="1"/>
          <p:nvPr>
            <p:ph type="title"/>
          </p:nvPr>
        </p:nvSpPr>
        <p:spPr>
          <a:xfrm>
            <a:off x="671258" y="833625"/>
            <a:ext cx="7801500" cy="17301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Words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9" name="Google Shape;179;p40"/>
          <p:cNvSpPr txBox="1"/>
          <p:nvPr>
            <p:ph idx="1" type="body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Written- Articles/blog (LinkedIn)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Audio- Start a podcast Anchor.fm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1"/>
          <p:cNvSpPr txBox="1"/>
          <p:nvPr>
            <p:ph type="title"/>
          </p:nvPr>
        </p:nvSpPr>
        <p:spPr>
          <a:xfrm>
            <a:off x="671258" y="833625"/>
            <a:ext cx="7801500" cy="17301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Don’t want to create? Then share instead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5" name="Google Shape;185;p41"/>
          <p:cNvSpPr txBox="1"/>
          <p:nvPr>
            <p:ph idx="1" type="body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Find contextual content and share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Or use a service like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meteorgo.com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2"/>
          <p:cNvSpPr txBox="1"/>
          <p:nvPr>
            <p:ph type="title"/>
          </p:nvPr>
        </p:nvSpPr>
        <p:spPr>
          <a:xfrm>
            <a:off x="671258" y="833625"/>
            <a:ext cx="7801500" cy="17301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Now we have to share our content with the world...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1" name="Google Shape;191;p42"/>
          <p:cNvSpPr txBox="1"/>
          <p:nvPr>
            <p:ph idx="1" type="body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Facebook, IG, LinkedIn, Twitter, GMB, TikTok, &amp; More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3375" y="0"/>
            <a:ext cx="363663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0403" y="3699625"/>
            <a:ext cx="293775" cy="2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7953" y="3223200"/>
            <a:ext cx="293775" cy="29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37474F"/>
      </a:dk1>
      <a:lt1>
        <a:srgbClr val="FFFFFF"/>
      </a:lt1>
      <a:dk2>
        <a:srgbClr val="A7A7A7"/>
      </a:dk2>
      <a:lt2>
        <a:srgbClr val="535353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