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Lato" panose="020F0502020204030203" pitchFamily="34" charset="0"/>
      <p:regular r:id="rId28"/>
      <p:bold r:id="rId29"/>
      <p:italic r:id="rId30"/>
      <p:boldItalic r:id="rId31"/>
    </p:embeddedFont>
    <p:embeddedFont>
      <p:font typeface="Raleway"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ba90e8abf1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ba90e8abf1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ba90e8abf1_0_1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ba90e8abf1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ba90e8abf1_0_1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ba90e8abf1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c5863169b6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c5863169b6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ba90e8abf1_0_1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ba90e8abf1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ba90e8abf1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ba90e8abf1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ba90e8abf1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ba90e8abf1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ba90e8abf1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ba90e8abf1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ba90e8abf1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ba90e8abf1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ba90e8abf1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ba90e8abf1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ba90e8abf1_0_1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ba90e8abf1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c5863169b6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c5863169b6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ba90e8abf1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1ba90e8abf1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c5863169b6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1c5863169b6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ba90e8abf1_0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1ba90e8abf1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ba90e8abf1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1ba90e8abf1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ba90e8abf1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1ba90e8abf1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ba90e8abf1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ba90e8abf1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ba90e8abf1_0_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ba90e8abf1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ba90e8abf1_0_2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ba90e8abf1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ba90e8abf1_0_1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ba90e8abf1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ba90e8abf1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ba90e8abf1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ba90e8abf1_0_2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ba90e8abf1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ba90e8abf1_0_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ba90e8abf1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4" name="Google Shape;14;p2"/>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5" name="Google Shape;65;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a:endParaRPr/>
          </a:p>
        </p:txBody>
      </p:sp>
      <p:sp>
        <p:nvSpPr>
          <p:cNvPr id="20" name="Google Shape;20;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7" name="Google Shape;27;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3" name="Google Shape;4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a:endParaRPr/>
          </a:p>
        </p:txBody>
      </p:sp>
      <p:sp>
        <p:nvSpPr>
          <p:cNvPr id="52" name="Google Shape;52;p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www.health.govt.nz/our-work/diseases-and-conditions/mpox-monkeypox"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3"/>
          <p:cNvSpPr txBox="1">
            <a:spLocks noGrp="1"/>
          </p:cNvSpPr>
          <p:nvPr>
            <p:ph type="ctrTitle"/>
          </p:nvPr>
        </p:nvSpPr>
        <p:spPr>
          <a:xfrm>
            <a:off x="2371725" y="630225"/>
            <a:ext cx="4686300" cy="15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800"/>
              <a:t>Mpox – Ko hono fakatupulekina ho‛o ‘ilo fekau‛aki pea mo e mpox.</a:t>
            </a:r>
            <a:endParaRPr sz="3800"/>
          </a:p>
        </p:txBody>
      </p:sp>
      <p:sp>
        <p:nvSpPr>
          <p:cNvPr id="73" name="Google Shape;73;p13"/>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a:latin typeface="Raleway"/>
                <a:ea typeface="Raleway"/>
                <a:cs typeface="Raleway"/>
                <a:sym typeface="Raleway"/>
              </a:rPr>
              <a:t>Tonga (Tisema 2022)</a:t>
            </a:r>
            <a:endParaRPr>
              <a:latin typeface="Raleway"/>
              <a:ea typeface="Raleway"/>
              <a:cs typeface="Raleway"/>
              <a:sym typeface="Raleway"/>
            </a:endParaRPr>
          </a:p>
        </p:txBody>
      </p:sp>
      <p:pic>
        <p:nvPicPr>
          <p:cNvPr id="74" name="Google Shape;74;p13"/>
          <p:cNvPicPr preferRelativeResize="0"/>
          <p:nvPr/>
        </p:nvPicPr>
        <p:blipFill>
          <a:blip r:embed="rId3">
            <a:alphaModFix/>
          </a:blip>
          <a:stretch>
            <a:fillRect/>
          </a:stretch>
        </p:blipFill>
        <p:spPr>
          <a:xfrm>
            <a:off x="545400" y="257625"/>
            <a:ext cx="1711601" cy="4993377"/>
          </a:xfrm>
          <a:prstGeom prst="rect">
            <a:avLst/>
          </a:prstGeom>
          <a:noFill/>
          <a:ln>
            <a:noFill/>
          </a:ln>
        </p:spPr>
      </p:pic>
      <p:pic>
        <p:nvPicPr>
          <p:cNvPr id="75" name="Google Shape;75;p13"/>
          <p:cNvPicPr preferRelativeResize="0"/>
          <p:nvPr/>
        </p:nvPicPr>
        <p:blipFill rotWithShape="1">
          <a:blip r:embed="rId4">
            <a:alphaModFix/>
          </a:blip>
          <a:srcRect l="41752" t="13450" r="8081" b="12034"/>
          <a:stretch/>
        </p:blipFill>
        <p:spPr>
          <a:xfrm>
            <a:off x="6551425" y="0"/>
            <a:ext cx="2451786" cy="51507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2"/>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700" dirty="0" err="1">
                <a:highlight>
                  <a:schemeClr val="lt1"/>
                </a:highlight>
              </a:rPr>
              <a:t>Fakamu‛omu‛a</a:t>
            </a:r>
            <a:r>
              <a:rPr lang="en-GB" sz="2700" dirty="0">
                <a:highlight>
                  <a:schemeClr val="lt1"/>
                </a:highlight>
              </a:rPr>
              <a:t> </a:t>
            </a:r>
            <a:r>
              <a:rPr lang="en-GB" sz="2700" dirty="0" err="1">
                <a:highlight>
                  <a:schemeClr val="lt1"/>
                </a:highlight>
              </a:rPr>
              <a:t>ma‛u</a:t>
            </a:r>
            <a:r>
              <a:rPr lang="en-GB" sz="2700" dirty="0">
                <a:highlight>
                  <a:schemeClr val="lt1"/>
                </a:highlight>
              </a:rPr>
              <a:t> </a:t>
            </a:r>
            <a:r>
              <a:rPr lang="en-GB" sz="2700" dirty="0" err="1">
                <a:highlight>
                  <a:schemeClr val="lt1"/>
                </a:highlight>
              </a:rPr>
              <a:t>pē</a:t>
            </a:r>
            <a:r>
              <a:rPr lang="en-GB" sz="2700" dirty="0">
                <a:highlight>
                  <a:schemeClr val="lt1"/>
                </a:highlight>
              </a:rPr>
              <a:t> </a:t>
            </a:r>
            <a:r>
              <a:rPr lang="en-GB" sz="2700" dirty="0" err="1">
                <a:highlight>
                  <a:schemeClr val="lt1"/>
                </a:highlight>
              </a:rPr>
              <a:t>ho‛o</a:t>
            </a:r>
            <a:r>
              <a:rPr lang="en-GB" sz="2700" dirty="0">
                <a:highlight>
                  <a:schemeClr val="lt1"/>
                </a:highlight>
              </a:rPr>
              <a:t> </a:t>
            </a:r>
            <a:r>
              <a:rPr lang="en-GB" sz="2700" dirty="0" err="1">
                <a:highlight>
                  <a:schemeClr val="lt1"/>
                </a:highlight>
              </a:rPr>
              <a:t>mo‛ui</a:t>
            </a:r>
            <a:r>
              <a:rPr lang="en-GB" sz="2700" dirty="0">
                <a:highlight>
                  <a:schemeClr val="lt1"/>
                </a:highlight>
              </a:rPr>
              <a:t>- </a:t>
            </a:r>
            <a:r>
              <a:rPr lang="en-GB" sz="2700" dirty="0" err="1">
                <a:highlight>
                  <a:schemeClr val="lt1"/>
                </a:highlight>
              </a:rPr>
              <a:t>faka‛ehi‛ehi</a:t>
            </a:r>
            <a:r>
              <a:rPr lang="en-GB" sz="2700" dirty="0">
                <a:highlight>
                  <a:schemeClr val="lt1"/>
                </a:highlight>
              </a:rPr>
              <a:t> ‘a </a:t>
            </a:r>
            <a:r>
              <a:rPr lang="en-GB" sz="2700" dirty="0" err="1">
                <a:highlight>
                  <a:schemeClr val="lt1"/>
                </a:highlight>
              </a:rPr>
              <a:t>hono</a:t>
            </a:r>
            <a:r>
              <a:rPr lang="en-GB" sz="2700" dirty="0">
                <a:highlight>
                  <a:schemeClr val="lt1"/>
                </a:highlight>
              </a:rPr>
              <a:t> </a:t>
            </a:r>
            <a:r>
              <a:rPr lang="en-GB" sz="2700" dirty="0" err="1">
                <a:highlight>
                  <a:schemeClr val="lt1"/>
                </a:highlight>
              </a:rPr>
              <a:t>fakamāfola</a:t>
            </a:r>
            <a:r>
              <a:rPr lang="en-GB" sz="2700" dirty="0">
                <a:highlight>
                  <a:schemeClr val="lt1"/>
                </a:highlight>
              </a:rPr>
              <a:t> ‘o e </a:t>
            </a:r>
            <a:r>
              <a:rPr lang="en-GB" sz="2700" dirty="0" err="1">
                <a:highlight>
                  <a:schemeClr val="lt1"/>
                </a:highlight>
              </a:rPr>
              <a:t>mpox</a:t>
            </a:r>
            <a:r>
              <a:rPr lang="en-GB" sz="2700" dirty="0">
                <a:highlight>
                  <a:schemeClr val="lt1"/>
                </a:highlight>
              </a:rPr>
              <a:t> </a:t>
            </a:r>
            <a:r>
              <a:rPr lang="en-GB" sz="2700" dirty="0">
                <a:highlight>
                  <a:srgbClr val="FFFFFF"/>
                </a:highlight>
              </a:rPr>
              <a:t> /2</a:t>
            </a:r>
            <a:endParaRPr sz="2700" dirty="0"/>
          </a:p>
        </p:txBody>
      </p:sp>
      <p:sp>
        <p:nvSpPr>
          <p:cNvPr id="139" name="Google Shape;139;p22"/>
          <p:cNvSpPr txBox="1">
            <a:spLocks noGrp="1"/>
          </p:cNvSpPr>
          <p:nvPr>
            <p:ph type="body" idx="1"/>
          </p:nvPr>
        </p:nvSpPr>
        <p:spPr>
          <a:xfrm>
            <a:off x="2410100" y="2085925"/>
            <a:ext cx="6321600" cy="2443500"/>
          </a:xfrm>
          <a:prstGeom prst="rect">
            <a:avLst/>
          </a:prstGeom>
        </p:spPr>
        <p:txBody>
          <a:bodyPr spcFirstLastPara="1" wrap="square" lIns="91425" tIns="91425" rIns="91425" bIns="91425" anchor="t" anchorCtr="0">
            <a:normAutofit/>
          </a:bodyPr>
          <a:lstStyle/>
          <a:p>
            <a:pPr marL="457200" lvl="0" indent="-333375" algn="l" rtl="0">
              <a:lnSpc>
                <a:spcPct val="100000"/>
              </a:lnSpc>
              <a:spcAft>
                <a:spcPts val="0"/>
              </a:spcAft>
              <a:buSzPts val="1650"/>
              <a:buChar char="●"/>
            </a:pPr>
            <a:r>
              <a:rPr lang="en-GB" sz="1650" dirty="0" err="1">
                <a:latin typeface="Arial"/>
                <a:ea typeface="Arial"/>
                <a:cs typeface="Arial"/>
                <a:sym typeface="Arial"/>
              </a:rPr>
              <a:t>Fakapapau‛i</a:t>
            </a:r>
            <a:r>
              <a:rPr lang="en-GB" sz="1650" dirty="0">
                <a:latin typeface="Arial"/>
                <a:ea typeface="Arial"/>
                <a:cs typeface="Arial"/>
                <a:sym typeface="Arial"/>
              </a:rPr>
              <a:t> ‘</a:t>
            </a:r>
            <a:r>
              <a:rPr lang="en-GB" sz="1650" dirty="0" err="1">
                <a:latin typeface="Arial"/>
                <a:ea typeface="Arial"/>
                <a:cs typeface="Arial"/>
                <a:sym typeface="Arial"/>
              </a:rPr>
              <a:t>oku</a:t>
            </a:r>
            <a:r>
              <a:rPr lang="en-GB" sz="1650" dirty="0">
                <a:latin typeface="Arial"/>
                <a:ea typeface="Arial"/>
                <a:cs typeface="Arial"/>
                <a:sym typeface="Arial"/>
              </a:rPr>
              <a:t> </a:t>
            </a:r>
            <a:r>
              <a:rPr lang="en-GB" sz="1650" dirty="0" err="1">
                <a:latin typeface="Arial"/>
                <a:ea typeface="Arial"/>
                <a:cs typeface="Arial"/>
                <a:sym typeface="Arial"/>
              </a:rPr>
              <a:t>ke</a:t>
            </a:r>
            <a:r>
              <a:rPr lang="en-GB" sz="1650" dirty="0">
                <a:latin typeface="Arial"/>
                <a:ea typeface="Arial"/>
                <a:cs typeface="Arial"/>
                <a:sym typeface="Arial"/>
              </a:rPr>
              <a:t> </a:t>
            </a:r>
            <a:r>
              <a:rPr lang="en-GB" sz="1650" dirty="0" err="1">
                <a:latin typeface="Arial"/>
                <a:ea typeface="Arial"/>
                <a:cs typeface="Arial"/>
                <a:sym typeface="Arial"/>
              </a:rPr>
              <a:t>mo‛ui</a:t>
            </a:r>
            <a:r>
              <a:rPr lang="en-GB" sz="1650" dirty="0">
                <a:latin typeface="Arial"/>
                <a:ea typeface="Arial"/>
                <a:cs typeface="Arial"/>
                <a:sym typeface="Arial"/>
              </a:rPr>
              <a:t> </a:t>
            </a:r>
            <a:r>
              <a:rPr lang="en-GB" sz="1650" dirty="0" err="1">
                <a:latin typeface="Arial"/>
                <a:ea typeface="Arial"/>
                <a:cs typeface="Arial"/>
                <a:sym typeface="Arial"/>
              </a:rPr>
              <a:t>lelei</a:t>
            </a:r>
            <a:r>
              <a:rPr lang="en-GB" sz="1650" dirty="0">
                <a:latin typeface="Arial"/>
                <a:ea typeface="Arial"/>
                <a:cs typeface="Arial"/>
                <a:sym typeface="Arial"/>
              </a:rPr>
              <a:t> pea ‘</a:t>
            </a:r>
            <a:r>
              <a:rPr lang="en-GB" sz="1650" dirty="0" err="1">
                <a:latin typeface="Arial"/>
                <a:ea typeface="Arial"/>
                <a:cs typeface="Arial"/>
                <a:sym typeface="Arial"/>
              </a:rPr>
              <a:t>oku</a:t>
            </a:r>
            <a:r>
              <a:rPr lang="en-GB" sz="1650" dirty="0">
                <a:latin typeface="Arial"/>
                <a:ea typeface="Arial"/>
                <a:cs typeface="Arial"/>
                <a:sym typeface="Arial"/>
              </a:rPr>
              <a:t> ‘</a:t>
            </a:r>
            <a:r>
              <a:rPr lang="en-GB" sz="1650" dirty="0" err="1">
                <a:latin typeface="Arial"/>
                <a:ea typeface="Arial"/>
                <a:cs typeface="Arial"/>
                <a:sym typeface="Arial"/>
              </a:rPr>
              <a:t>ikai</a:t>
            </a:r>
            <a:r>
              <a:rPr lang="en-GB" sz="1650" dirty="0">
                <a:latin typeface="Arial"/>
                <a:ea typeface="Arial"/>
                <a:cs typeface="Arial"/>
                <a:sym typeface="Arial"/>
              </a:rPr>
              <a:t> </a:t>
            </a:r>
            <a:r>
              <a:rPr lang="en-GB" sz="1650" dirty="0" err="1">
                <a:latin typeface="Arial"/>
                <a:ea typeface="Arial"/>
                <a:cs typeface="Arial"/>
                <a:sym typeface="Arial"/>
              </a:rPr>
              <a:t>ke</a:t>
            </a:r>
            <a:r>
              <a:rPr lang="en-GB" sz="1650" dirty="0">
                <a:latin typeface="Arial"/>
                <a:ea typeface="Arial"/>
                <a:cs typeface="Arial"/>
                <a:sym typeface="Arial"/>
              </a:rPr>
              <a:t> </a:t>
            </a:r>
            <a:r>
              <a:rPr lang="en-GB" sz="1650" dirty="0" err="1">
                <a:latin typeface="Arial"/>
                <a:ea typeface="Arial"/>
                <a:cs typeface="Arial"/>
                <a:sym typeface="Arial"/>
              </a:rPr>
              <a:t>ke</a:t>
            </a:r>
            <a:r>
              <a:rPr lang="en-GB" sz="1650" dirty="0">
                <a:latin typeface="Arial"/>
                <a:ea typeface="Arial"/>
                <a:cs typeface="Arial"/>
                <a:sym typeface="Arial"/>
              </a:rPr>
              <a:t> </a:t>
            </a:r>
            <a:r>
              <a:rPr lang="en-GB" sz="1650" dirty="0" err="1">
                <a:latin typeface="Arial"/>
                <a:ea typeface="Arial"/>
                <a:cs typeface="Arial"/>
                <a:sym typeface="Arial"/>
              </a:rPr>
              <a:t>ma‛u</a:t>
            </a:r>
            <a:r>
              <a:rPr lang="en-GB" sz="1650" dirty="0">
                <a:latin typeface="Arial"/>
                <a:ea typeface="Arial"/>
                <a:cs typeface="Arial"/>
                <a:sym typeface="Arial"/>
              </a:rPr>
              <a:t> ‘a e </a:t>
            </a:r>
            <a:r>
              <a:rPr lang="en-GB" sz="1650" dirty="0" err="1">
                <a:latin typeface="Arial"/>
                <a:ea typeface="Arial"/>
                <a:cs typeface="Arial"/>
                <a:sym typeface="Arial"/>
              </a:rPr>
              <a:t>ngaahi</a:t>
            </a:r>
            <a:r>
              <a:rPr lang="en-GB" sz="1650" dirty="0">
                <a:latin typeface="Arial"/>
                <a:ea typeface="Arial"/>
                <a:cs typeface="Arial"/>
                <a:sym typeface="Arial"/>
              </a:rPr>
              <a:t> </a:t>
            </a:r>
            <a:r>
              <a:rPr lang="en-GB" sz="1650" dirty="0" err="1">
                <a:latin typeface="Arial"/>
                <a:ea typeface="Arial"/>
                <a:cs typeface="Arial"/>
                <a:sym typeface="Arial"/>
              </a:rPr>
              <a:t>faka‛ilonga</a:t>
            </a:r>
            <a:r>
              <a:rPr lang="en-GB" sz="1650" dirty="0">
                <a:latin typeface="Arial"/>
                <a:ea typeface="Arial"/>
                <a:cs typeface="Arial"/>
                <a:sym typeface="Arial"/>
              </a:rPr>
              <a:t> ‘o e </a:t>
            </a:r>
            <a:r>
              <a:rPr lang="en-GB" sz="1650" dirty="0" err="1">
                <a:latin typeface="Arial"/>
                <a:ea typeface="Arial"/>
                <a:cs typeface="Arial"/>
                <a:sym typeface="Arial"/>
              </a:rPr>
              <a:t>mpox</a:t>
            </a:r>
            <a:r>
              <a:rPr lang="en-GB" sz="1650" dirty="0">
                <a:latin typeface="Arial"/>
                <a:ea typeface="Arial"/>
                <a:cs typeface="Arial"/>
                <a:sym typeface="Arial"/>
              </a:rPr>
              <a:t> pea </a:t>
            </a:r>
            <a:r>
              <a:rPr lang="en-GB" sz="1650" dirty="0" err="1">
                <a:latin typeface="Arial"/>
                <a:ea typeface="Arial"/>
                <a:cs typeface="Arial"/>
                <a:sym typeface="Arial"/>
              </a:rPr>
              <a:t>ke</a:t>
            </a:r>
            <a:r>
              <a:rPr lang="en-GB" sz="1650" dirty="0">
                <a:latin typeface="Arial"/>
                <a:ea typeface="Arial"/>
                <a:cs typeface="Arial"/>
                <a:sym typeface="Arial"/>
              </a:rPr>
              <a:t> </a:t>
            </a:r>
            <a:r>
              <a:rPr lang="en-GB" sz="1650" dirty="0" err="1">
                <a:latin typeface="Arial"/>
                <a:ea typeface="Arial"/>
                <a:cs typeface="Arial"/>
                <a:sym typeface="Arial"/>
              </a:rPr>
              <a:t>toki</a:t>
            </a:r>
            <a:r>
              <a:rPr lang="en-GB" sz="1650" dirty="0">
                <a:latin typeface="Arial"/>
                <a:ea typeface="Arial"/>
                <a:cs typeface="Arial"/>
                <a:sym typeface="Arial"/>
              </a:rPr>
              <a:t> </a:t>
            </a:r>
            <a:r>
              <a:rPr lang="en-GB" sz="1650" dirty="0" err="1">
                <a:latin typeface="Arial"/>
                <a:ea typeface="Arial"/>
                <a:cs typeface="Arial"/>
                <a:sym typeface="Arial"/>
              </a:rPr>
              <a:t>nonofo</a:t>
            </a:r>
            <a:r>
              <a:rPr lang="en-GB" sz="1650" dirty="0">
                <a:latin typeface="Arial"/>
                <a:ea typeface="Arial"/>
                <a:cs typeface="Arial"/>
                <a:sym typeface="Arial"/>
              </a:rPr>
              <a:t> </a:t>
            </a:r>
            <a:r>
              <a:rPr lang="en-GB" sz="1650" dirty="0" err="1">
                <a:latin typeface="Arial"/>
                <a:ea typeface="Arial"/>
                <a:cs typeface="Arial"/>
                <a:sym typeface="Arial"/>
              </a:rPr>
              <a:t>fe‛auaki</a:t>
            </a:r>
            <a:r>
              <a:rPr lang="en-GB" sz="1650" dirty="0">
                <a:latin typeface="Arial"/>
                <a:ea typeface="Arial"/>
                <a:cs typeface="Arial"/>
                <a:sym typeface="Arial"/>
              </a:rPr>
              <a:t> </a:t>
            </a:r>
            <a:r>
              <a:rPr lang="en-GB" sz="1650" dirty="0" err="1">
                <a:latin typeface="Arial"/>
                <a:ea typeface="Arial"/>
                <a:cs typeface="Arial"/>
                <a:sym typeface="Arial"/>
              </a:rPr>
              <a:t>moha</a:t>
            </a:r>
            <a:r>
              <a:rPr lang="en-GB" sz="1650" dirty="0">
                <a:latin typeface="Arial"/>
                <a:ea typeface="Arial"/>
                <a:cs typeface="Arial"/>
                <a:sym typeface="Arial"/>
              </a:rPr>
              <a:t> taha. </a:t>
            </a:r>
            <a:endParaRPr sz="1650" dirty="0">
              <a:latin typeface="Arial"/>
              <a:ea typeface="Arial"/>
              <a:cs typeface="Arial"/>
              <a:sym typeface="Arial"/>
            </a:endParaRPr>
          </a:p>
          <a:p>
            <a:pPr marL="457200" lvl="0" indent="-333375" algn="l" rtl="0">
              <a:lnSpc>
                <a:spcPct val="100000"/>
              </a:lnSpc>
              <a:spcBef>
                <a:spcPts val="1000"/>
              </a:spcBef>
              <a:spcAft>
                <a:spcPts val="1000"/>
              </a:spcAft>
              <a:buSzPts val="1650"/>
              <a:buFont typeface="Arial"/>
              <a:buChar char="●"/>
            </a:pPr>
            <a:r>
              <a:rPr lang="en-GB" sz="1650" dirty="0" err="1">
                <a:latin typeface="Arial"/>
                <a:ea typeface="Arial"/>
                <a:cs typeface="Arial"/>
                <a:sym typeface="Arial"/>
              </a:rPr>
              <a:t>Fiema‛u</a:t>
            </a:r>
            <a:r>
              <a:rPr lang="en-GB" sz="1650" dirty="0">
                <a:latin typeface="Arial"/>
                <a:ea typeface="Arial"/>
                <a:cs typeface="Arial"/>
                <a:sym typeface="Arial"/>
              </a:rPr>
              <a:t> </a:t>
            </a:r>
            <a:r>
              <a:rPr lang="en-GB" sz="1650" dirty="0" err="1">
                <a:latin typeface="Arial"/>
                <a:ea typeface="Arial"/>
                <a:cs typeface="Arial"/>
                <a:sym typeface="Arial"/>
              </a:rPr>
              <a:t>ke</a:t>
            </a:r>
            <a:r>
              <a:rPr lang="en-GB" sz="1650" dirty="0">
                <a:latin typeface="Arial"/>
                <a:ea typeface="Arial"/>
                <a:cs typeface="Arial"/>
                <a:sym typeface="Arial"/>
              </a:rPr>
              <a:t> </a:t>
            </a:r>
            <a:r>
              <a:rPr lang="en-GB" sz="1650" dirty="0" err="1">
                <a:latin typeface="Arial"/>
                <a:ea typeface="Arial"/>
                <a:cs typeface="Arial"/>
                <a:sym typeface="Arial"/>
              </a:rPr>
              <a:t>ke</a:t>
            </a:r>
            <a:r>
              <a:rPr lang="en-GB" sz="1650" dirty="0">
                <a:latin typeface="Arial"/>
                <a:ea typeface="Arial"/>
                <a:cs typeface="Arial"/>
                <a:sym typeface="Arial"/>
              </a:rPr>
              <a:t> ‘</a:t>
            </a:r>
            <a:r>
              <a:rPr lang="en-GB" sz="1650" dirty="0" err="1">
                <a:latin typeface="Arial"/>
                <a:ea typeface="Arial"/>
                <a:cs typeface="Arial"/>
                <a:sym typeface="Arial"/>
              </a:rPr>
              <a:t>ilo‛i</a:t>
            </a:r>
            <a:r>
              <a:rPr lang="en-GB" sz="1650" dirty="0">
                <a:latin typeface="Arial"/>
                <a:ea typeface="Arial"/>
                <a:cs typeface="Arial"/>
                <a:sym typeface="Arial"/>
              </a:rPr>
              <a:t> ‘a e </a:t>
            </a:r>
            <a:r>
              <a:rPr lang="en-GB" sz="1650" dirty="0" err="1">
                <a:latin typeface="Arial"/>
                <a:ea typeface="Arial"/>
                <a:cs typeface="Arial"/>
                <a:sym typeface="Arial"/>
              </a:rPr>
              <a:t>ngaahi</a:t>
            </a:r>
            <a:r>
              <a:rPr lang="en-GB" sz="1650" dirty="0">
                <a:latin typeface="Arial"/>
                <a:ea typeface="Arial"/>
                <a:cs typeface="Arial"/>
                <a:sym typeface="Arial"/>
              </a:rPr>
              <a:t> fika </a:t>
            </a:r>
            <a:r>
              <a:rPr lang="en-GB" sz="1650" dirty="0" err="1">
                <a:latin typeface="Arial"/>
                <a:ea typeface="Arial"/>
                <a:cs typeface="Arial"/>
                <a:sym typeface="Arial"/>
              </a:rPr>
              <a:t>fetu‛utaki</a:t>
            </a:r>
            <a:r>
              <a:rPr lang="en-GB" sz="1650" dirty="0">
                <a:latin typeface="Arial"/>
                <a:ea typeface="Arial"/>
                <a:cs typeface="Arial"/>
                <a:sym typeface="Arial"/>
              </a:rPr>
              <a:t> ‘o e </a:t>
            </a:r>
            <a:r>
              <a:rPr lang="en-GB" sz="1650" dirty="0" err="1">
                <a:latin typeface="Arial"/>
                <a:ea typeface="Arial"/>
                <a:cs typeface="Arial"/>
                <a:sym typeface="Arial"/>
              </a:rPr>
              <a:t>kakai</a:t>
            </a:r>
            <a:r>
              <a:rPr lang="en-GB" sz="1650" dirty="0">
                <a:latin typeface="Arial"/>
                <a:ea typeface="Arial"/>
                <a:cs typeface="Arial"/>
                <a:sym typeface="Arial"/>
              </a:rPr>
              <a:t> ‘</a:t>
            </a:r>
            <a:r>
              <a:rPr lang="en-GB" sz="1650" dirty="0" err="1">
                <a:latin typeface="Arial"/>
                <a:ea typeface="Arial"/>
                <a:cs typeface="Arial"/>
                <a:sym typeface="Arial"/>
              </a:rPr>
              <a:t>oku</a:t>
            </a:r>
            <a:r>
              <a:rPr lang="en-GB" sz="1650" dirty="0">
                <a:latin typeface="Arial"/>
                <a:ea typeface="Arial"/>
                <a:cs typeface="Arial"/>
                <a:sym typeface="Arial"/>
              </a:rPr>
              <a:t> </a:t>
            </a:r>
            <a:r>
              <a:rPr lang="en-GB" sz="1650" dirty="0" err="1">
                <a:latin typeface="Arial"/>
                <a:ea typeface="Arial"/>
                <a:cs typeface="Arial"/>
                <a:sym typeface="Arial"/>
              </a:rPr>
              <a:t>ke</a:t>
            </a:r>
            <a:r>
              <a:rPr lang="en-GB" sz="1650" dirty="0">
                <a:latin typeface="Arial"/>
                <a:ea typeface="Arial"/>
                <a:cs typeface="Arial"/>
                <a:sym typeface="Arial"/>
              </a:rPr>
              <a:t> </a:t>
            </a:r>
            <a:r>
              <a:rPr lang="en-GB" sz="1650" dirty="0" err="1">
                <a:latin typeface="Arial"/>
                <a:ea typeface="Arial"/>
                <a:cs typeface="Arial"/>
                <a:sym typeface="Arial"/>
              </a:rPr>
              <a:t>nonofo</a:t>
            </a:r>
            <a:r>
              <a:rPr lang="en-GB" sz="1650" dirty="0">
                <a:latin typeface="Arial"/>
                <a:ea typeface="Arial"/>
                <a:cs typeface="Arial"/>
                <a:sym typeface="Arial"/>
              </a:rPr>
              <a:t> </a:t>
            </a:r>
            <a:r>
              <a:rPr lang="en-GB" sz="1650" dirty="0" err="1">
                <a:latin typeface="Arial"/>
                <a:ea typeface="Arial"/>
                <a:cs typeface="Arial"/>
                <a:sym typeface="Arial"/>
              </a:rPr>
              <a:t>fe‛auaki</a:t>
            </a:r>
            <a:r>
              <a:rPr lang="en-GB" sz="1650" dirty="0">
                <a:latin typeface="Arial"/>
                <a:ea typeface="Arial"/>
                <a:cs typeface="Arial"/>
                <a:sym typeface="Arial"/>
              </a:rPr>
              <a:t> </a:t>
            </a:r>
            <a:r>
              <a:rPr lang="en-GB" sz="1650" dirty="0" err="1">
                <a:latin typeface="Arial"/>
                <a:ea typeface="Arial"/>
                <a:cs typeface="Arial"/>
                <a:sym typeface="Arial"/>
              </a:rPr>
              <a:t>mo</a:t>
            </a:r>
            <a:r>
              <a:rPr lang="en-GB" sz="1650" dirty="0">
                <a:latin typeface="Arial"/>
                <a:ea typeface="Arial"/>
                <a:cs typeface="Arial"/>
                <a:sym typeface="Arial"/>
              </a:rPr>
              <a:t> </a:t>
            </a:r>
            <a:r>
              <a:rPr lang="en-GB" sz="1650" dirty="0" err="1">
                <a:latin typeface="Arial"/>
                <a:ea typeface="Arial"/>
                <a:cs typeface="Arial"/>
                <a:sym typeface="Arial"/>
              </a:rPr>
              <a:t>ia</a:t>
            </a:r>
            <a:r>
              <a:rPr lang="en-GB" sz="1650" dirty="0">
                <a:latin typeface="Arial"/>
                <a:ea typeface="Arial"/>
                <a:cs typeface="Arial"/>
                <a:sym typeface="Arial"/>
              </a:rPr>
              <a:t>, </a:t>
            </a:r>
            <a:r>
              <a:rPr lang="en-GB" sz="1650" dirty="0" err="1">
                <a:latin typeface="Arial"/>
                <a:ea typeface="Arial"/>
                <a:cs typeface="Arial"/>
                <a:sym typeface="Arial"/>
              </a:rPr>
              <a:t>ke</a:t>
            </a:r>
            <a:r>
              <a:rPr lang="en-GB" sz="1650" dirty="0">
                <a:latin typeface="Arial"/>
                <a:ea typeface="Arial"/>
                <a:cs typeface="Arial"/>
                <a:sym typeface="Arial"/>
              </a:rPr>
              <a:t> </a:t>
            </a:r>
            <a:r>
              <a:rPr lang="en-GB" sz="1650" dirty="0" err="1">
                <a:latin typeface="Arial"/>
                <a:ea typeface="Arial"/>
                <a:cs typeface="Arial"/>
                <a:sym typeface="Arial"/>
              </a:rPr>
              <a:t>ke</a:t>
            </a:r>
            <a:r>
              <a:rPr lang="en-GB" sz="1650" dirty="0">
                <a:latin typeface="Arial"/>
                <a:ea typeface="Arial"/>
                <a:cs typeface="Arial"/>
                <a:sym typeface="Arial"/>
              </a:rPr>
              <a:t> </a:t>
            </a:r>
            <a:r>
              <a:rPr lang="en-GB" sz="1650" dirty="0" err="1">
                <a:latin typeface="Arial"/>
                <a:ea typeface="Arial"/>
                <a:cs typeface="Arial"/>
                <a:sym typeface="Arial"/>
              </a:rPr>
              <a:t>fetu‛utaki</a:t>
            </a:r>
            <a:r>
              <a:rPr lang="en-GB" sz="1650" dirty="0">
                <a:latin typeface="Arial"/>
                <a:ea typeface="Arial"/>
                <a:cs typeface="Arial"/>
                <a:sym typeface="Arial"/>
              </a:rPr>
              <a:t> </a:t>
            </a:r>
            <a:r>
              <a:rPr lang="en-GB" sz="1650" dirty="0" err="1">
                <a:latin typeface="Arial"/>
                <a:ea typeface="Arial"/>
                <a:cs typeface="Arial"/>
                <a:sym typeface="Arial"/>
              </a:rPr>
              <a:t>kiate</a:t>
            </a:r>
            <a:r>
              <a:rPr lang="en-GB" sz="1650" dirty="0">
                <a:latin typeface="Arial"/>
                <a:ea typeface="Arial"/>
                <a:cs typeface="Arial"/>
                <a:sym typeface="Arial"/>
              </a:rPr>
              <a:t> </a:t>
            </a:r>
            <a:r>
              <a:rPr lang="en-GB" sz="1650" dirty="0" err="1">
                <a:latin typeface="Arial"/>
                <a:ea typeface="Arial"/>
                <a:cs typeface="Arial"/>
                <a:sym typeface="Arial"/>
              </a:rPr>
              <a:t>kinautolu</a:t>
            </a:r>
            <a:r>
              <a:rPr lang="en-GB" sz="1650" dirty="0">
                <a:latin typeface="Arial"/>
                <a:ea typeface="Arial"/>
                <a:cs typeface="Arial"/>
                <a:sym typeface="Arial"/>
              </a:rPr>
              <a:t> </a:t>
            </a:r>
            <a:r>
              <a:rPr lang="en-GB" sz="1650" dirty="0" err="1">
                <a:latin typeface="Arial"/>
                <a:ea typeface="Arial"/>
                <a:cs typeface="Arial"/>
                <a:sym typeface="Arial"/>
              </a:rPr>
              <a:t>kapau</a:t>
            </a:r>
            <a:r>
              <a:rPr lang="en-GB" sz="1650" dirty="0">
                <a:latin typeface="Arial"/>
                <a:ea typeface="Arial"/>
                <a:cs typeface="Arial"/>
                <a:sym typeface="Arial"/>
              </a:rPr>
              <a:t> </a:t>
            </a:r>
            <a:r>
              <a:rPr lang="en-GB" sz="1650" dirty="0" err="1">
                <a:latin typeface="Arial"/>
                <a:ea typeface="Arial"/>
                <a:cs typeface="Arial"/>
                <a:sym typeface="Arial"/>
              </a:rPr>
              <a:t>te</a:t>
            </a:r>
            <a:r>
              <a:rPr lang="en-GB" sz="1650" dirty="0">
                <a:latin typeface="Arial"/>
                <a:ea typeface="Arial"/>
                <a:cs typeface="Arial"/>
                <a:sym typeface="Arial"/>
              </a:rPr>
              <a:t> </a:t>
            </a:r>
            <a:r>
              <a:rPr lang="en-GB" sz="1650" dirty="0" err="1">
                <a:latin typeface="Arial"/>
                <a:ea typeface="Arial"/>
                <a:cs typeface="Arial"/>
                <a:sym typeface="Arial"/>
              </a:rPr>
              <a:t>ke</a:t>
            </a:r>
            <a:r>
              <a:rPr lang="en-GB" sz="1650" dirty="0">
                <a:latin typeface="Arial"/>
                <a:ea typeface="Arial"/>
                <a:cs typeface="Arial"/>
                <a:sym typeface="Arial"/>
              </a:rPr>
              <a:t> </a:t>
            </a:r>
            <a:r>
              <a:rPr lang="en-GB" sz="1650" dirty="0" err="1">
                <a:latin typeface="Arial"/>
                <a:ea typeface="Arial"/>
                <a:cs typeface="Arial"/>
                <a:sym typeface="Arial"/>
              </a:rPr>
              <a:t>ma‛u</a:t>
            </a:r>
            <a:r>
              <a:rPr lang="en-GB" sz="1650" dirty="0">
                <a:latin typeface="Arial"/>
                <a:ea typeface="Arial"/>
                <a:cs typeface="Arial"/>
                <a:sym typeface="Arial"/>
              </a:rPr>
              <a:t> ‘a e </a:t>
            </a:r>
            <a:r>
              <a:rPr lang="en-GB" sz="1650" dirty="0" err="1">
                <a:latin typeface="Arial"/>
                <a:ea typeface="Arial"/>
                <a:cs typeface="Arial"/>
                <a:sym typeface="Arial"/>
              </a:rPr>
              <a:t>ngaahi</a:t>
            </a:r>
            <a:r>
              <a:rPr lang="en-GB" sz="1650" dirty="0">
                <a:latin typeface="Arial"/>
                <a:ea typeface="Arial"/>
                <a:cs typeface="Arial"/>
                <a:sym typeface="Arial"/>
              </a:rPr>
              <a:t> </a:t>
            </a:r>
            <a:r>
              <a:rPr lang="en-GB" sz="1650" dirty="0" err="1">
                <a:latin typeface="Arial"/>
                <a:ea typeface="Arial"/>
                <a:cs typeface="Arial"/>
                <a:sym typeface="Arial"/>
              </a:rPr>
              <a:t>faka‛ilonga</a:t>
            </a:r>
            <a:r>
              <a:rPr lang="en-GB" sz="1650" dirty="0">
                <a:latin typeface="Arial"/>
                <a:ea typeface="Arial"/>
                <a:cs typeface="Arial"/>
                <a:sym typeface="Arial"/>
              </a:rPr>
              <a:t> ‘o e </a:t>
            </a:r>
            <a:r>
              <a:rPr lang="en-GB" sz="1650" dirty="0" err="1">
                <a:latin typeface="Arial"/>
                <a:ea typeface="Arial"/>
                <a:cs typeface="Arial"/>
                <a:sym typeface="Arial"/>
              </a:rPr>
              <a:t>mpox</a:t>
            </a:r>
            <a:r>
              <a:rPr lang="en-GB" sz="1650" dirty="0">
                <a:latin typeface="Arial"/>
                <a:ea typeface="Arial"/>
                <a:cs typeface="Arial"/>
                <a:sym typeface="Arial"/>
              </a:rPr>
              <a:t>.</a:t>
            </a:r>
            <a:endParaRPr sz="1650" dirty="0">
              <a:latin typeface="Arial"/>
              <a:ea typeface="Arial"/>
              <a:cs typeface="Arial"/>
              <a:sym typeface="Arial"/>
            </a:endParaRPr>
          </a:p>
        </p:txBody>
      </p:sp>
      <p:sp>
        <p:nvSpPr>
          <p:cNvPr id="140" name="Google Shape;140;p2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10</a:t>
            </a:fld>
            <a:endParaRPr/>
          </a:p>
        </p:txBody>
      </p:sp>
      <p:pic>
        <p:nvPicPr>
          <p:cNvPr id="141" name="Google Shape;141;p22"/>
          <p:cNvPicPr preferRelativeResize="0"/>
          <p:nvPr/>
        </p:nvPicPr>
        <p:blipFill rotWithShape="1">
          <a:blip r:embed="rId3">
            <a:alphaModFix/>
          </a:blip>
          <a:srcRect l="14444" t="14335" r="16077" b="15257"/>
          <a:stretch/>
        </p:blipFill>
        <p:spPr>
          <a:xfrm>
            <a:off x="222600" y="1005675"/>
            <a:ext cx="2141848" cy="2894177"/>
          </a:xfrm>
          <a:prstGeom prst="rect">
            <a:avLst/>
          </a:prstGeom>
          <a:noFill/>
          <a:ln>
            <a:noFill/>
          </a:ln>
        </p:spPr>
      </p:pic>
      <p:sp>
        <p:nvSpPr>
          <p:cNvPr id="142" name="Google Shape;142;p22"/>
          <p:cNvSpPr txBox="1"/>
          <p:nvPr/>
        </p:nvSpPr>
        <p:spPr>
          <a:xfrm>
            <a:off x="685838" y="4419475"/>
            <a:ext cx="135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a:latin typeface="Raleway"/>
                <a:ea typeface="Raleway"/>
                <a:cs typeface="Raleway"/>
                <a:sym typeface="Raleway"/>
              </a:rPr>
              <a:t>Tonga</a:t>
            </a:r>
            <a:endParaRPr>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146"/>
        <p:cNvGrpSpPr/>
        <p:nvPr/>
      </p:nvGrpSpPr>
      <p:grpSpPr>
        <a:xfrm>
          <a:off x="0" y="0"/>
          <a:ext cx="0" cy="0"/>
          <a:chOff x="0" y="0"/>
          <a:chExt cx="0" cy="0"/>
        </a:xfrm>
      </p:grpSpPr>
      <p:sp>
        <p:nvSpPr>
          <p:cNvPr id="147" name="Google Shape;147;p23"/>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GB" b="0"/>
              <a:t>Toutou Fakafehu‛i mo mo‛ui fifili</a:t>
            </a:r>
            <a:endParaRPr b="0"/>
          </a:p>
        </p:txBody>
      </p:sp>
      <p:sp>
        <p:nvSpPr>
          <p:cNvPr id="148" name="Google Shape;148;p2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solidFill>
                  <a:schemeClr val="lt1"/>
                </a:solidFill>
              </a:rPr>
              <a:t>11</a:t>
            </a:fld>
            <a:endParaRPr>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700" dirty="0">
                <a:highlight>
                  <a:srgbClr val="FFFFFF"/>
                </a:highlight>
              </a:rPr>
              <a:t>Ko </a:t>
            </a:r>
            <a:r>
              <a:rPr lang="en-GB" sz="2700" dirty="0" err="1">
                <a:highlight>
                  <a:srgbClr val="FFFFFF"/>
                </a:highlight>
              </a:rPr>
              <a:t>hai</a:t>
            </a:r>
            <a:r>
              <a:rPr lang="en-GB" sz="2700" dirty="0">
                <a:highlight>
                  <a:srgbClr val="FFFFFF"/>
                </a:highlight>
              </a:rPr>
              <a:t> ‘</a:t>
            </a:r>
            <a:r>
              <a:rPr lang="en-GB" sz="2700" dirty="0" err="1">
                <a:highlight>
                  <a:srgbClr val="FFFFFF"/>
                </a:highlight>
              </a:rPr>
              <a:t>oku</a:t>
            </a:r>
            <a:r>
              <a:rPr lang="en-GB" sz="2700" dirty="0">
                <a:highlight>
                  <a:srgbClr val="FFFFFF"/>
                </a:highlight>
              </a:rPr>
              <a:t> ‘</a:t>
            </a:r>
            <a:r>
              <a:rPr lang="en-GB" sz="2700" dirty="0" err="1">
                <a:highlight>
                  <a:srgbClr val="FFFFFF"/>
                </a:highlight>
              </a:rPr>
              <a:t>i</a:t>
            </a:r>
            <a:r>
              <a:rPr lang="en-GB" sz="2700" dirty="0">
                <a:highlight>
                  <a:srgbClr val="FFFFFF"/>
                </a:highlight>
              </a:rPr>
              <a:t> he </a:t>
            </a:r>
            <a:r>
              <a:rPr lang="en-GB" sz="2700" dirty="0" err="1">
                <a:highlight>
                  <a:srgbClr val="FFFFFF"/>
                </a:highlight>
              </a:rPr>
              <a:t>tu‛unga</a:t>
            </a:r>
            <a:r>
              <a:rPr lang="en-GB" sz="2700" dirty="0">
                <a:highlight>
                  <a:srgbClr val="FFFFFF"/>
                </a:highlight>
              </a:rPr>
              <a:t> </a:t>
            </a:r>
            <a:r>
              <a:rPr lang="en-GB" sz="2700" dirty="0" err="1">
                <a:highlight>
                  <a:srgbClr val="FFFFFF"/>
                </a:highlight>
              </a:rPr>
              <a:t>fakatu‛utamaki</a:t>
            </a:r>
            <a:r>
              <a:rPr lang="en-GB" sz="2700" dirty="0">
                <a:highlight>
                  <a:srgbClr val="FFFFFF"/>
                </a:highlight>
              </a:rPr>
              <a:t> ki </a:t>
            </a:r>
            <a:r>
              <a:rPr lang="en-GB" sz="2700" dirty="0" err="1">
                <a:highlight>
                  <a:srgbClr val="FFFFFF"/>
                </a:highlight>
              </a:rPr>
              <a:t>hono</a:t>
            </a:r>
            <a:r>
              <a:rPr lang="en-GB" sz="2700" dirty="0">
                <a:highlight>
                  <a:srgbClr val="FFFFFF"/>
                </a:highlight>
              </a:rPr>
              <a:t> </a:t>
            </a:r>
            <a:r>
              <a:rPr lang="en-GB" sz="2700" dirty="0" err="1">
                <a:highlight>
                  <a:srgbClr val="FFFFFF"/>
                </a:highlight>
              </a:rPr>
              <a:t>ma‛u</a:t>
            </a:r>
            <a:r>
              <a:rPr lang="en-GB" sz="2700" dirty="0">
                <a:highlight>
                  <a:srgbClr val="FFFFFF"/>
                </a:highlight>
              </a:rPr>
              <a:t> ‘o e </a:t>
            </a:r>
            <a:r>
              <a:rPr lang="en-GB" sz="2700" dirty="0" err="1">
                <a:highlight>
                  <a:srgbClr val="FFFFFF"/>
                </a:highlight>
              </a:rPr>
              <a:t>vailasi</a:t>
            </a:r>
            <a:r>
              <a:rPr lang="en-GB" sz="2700" dirty="0">
                <a:highlight>
                  <a:srgbClr val="FFFFFF"/>
                </a:highlight>
              </a:rPr>
              <a:t> </a:t>
            </a:r>
            <a:r>
              <a:rPr lang="en-GB" sz="2700" dirty="0" err="1">
                <a:highlight>
                  <a:srgbClr val="FFFFFF"/>
                </a:highlight>
              </a:rPr>
              <a:t>mpox</a:t>
            </a:r>
            <a:r>
              <a:rPr lang="en-GB" sz="2700" dirty="0">
                <a:highlight>
                  <a:srgbClr val="FFFFFF"/>
                </a:highlight>
              </a:rPr>
              <a:t> (monkeypox)?  </a:t>
            </a:r>
            <a:endParaRPr sz="2700" dirty="0"/>
          </a:p>
        </p:txBody>
      </p:sp>
      <p:sp>
        <p:nvSpPr>
          <p:cNvPr id="154" name="Google Shape;154;p24"/>
          <p:cNvSpPr txBox="1">
            <a:spLocks noGrp="1"/>
          </p:cNvSpPr>
          <p:nvPr>
            <p:ph type="body" idx="1"/>
          </p:nvPr>
        </p:nvSpPr>
        <p:spPr>
          <a:xfrm>
            <a:off x="2410100" y="2094425"/>
            <a:ext cx="6321600" cy="24351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GB" sz="1650">
                <a:latin typeface="Arial"/>
                <a:ea typeface="Arial"/>
                <a:cs typeface="Arial"/>
                <a:sym typeface="Arial"/>
              </a:rPr>
              <a:t>‘Oku malava pe ke ma‛u ‘e he mpox ha taha, ka ko e mafola fakamamani lahi ‘o e mahaki ‘oku hoko lahi ia ki he kakai tangata ‘oku nonofo fe‛auaki pe mo e kakai tangata pe ko e kakai ‘oku nau nonofό.  ‘Oku kau atu ki heni mo kinautolu ‘i ha fa‛ahinga pe ‘o e tangta- tangata pe ko e fefine.</a:t>
            </a:r>
            <a:endParaRPr sz="1650">
              <a:latin typeface="Arial"/>
              <a:ea typeface="Arial"/>
              <a:cs typeface="Arial"/>
              <a:sym typeface="Arial"/>
            </a:endParaRPr>
          </a:p>
          <a:p>
            <a:pPr marL="0" lvl="0" indent="0" algn="l" rtl="0">
              <a:lnSpc>
                <a:spcPct val="100000"/>
              </a:lnSpc>
              <a:spcBef>
                <a:spcPts val="1000"/>
              </a:spcBef>
              <a:spcAft>
                <a:spcPts val="1000"/>
              </a:spcAft>
              <a:buNone/>
            </a:pPr>
            <a:r>
              <a:rPr lang="en-GB"/>
              <a:t> </a:t>
            </a:r>
            <a:endParaRPr/>
          </a:p>
        </p:txBody>
      </p:sp>
      <p:sp>
        <p:nvSpPr>
          <p:cNvPr id="155" name="Google Shape;155;p2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12</a:t>
            </a:fld>
            <a:endParaRPr/>
          </a:p>
        </p:txBody>
      </p:sp>
      <p:sp>
        <p:nvSpPr>
          <p:cNvPr id="156" name="Google Shape;156;p24"/>
          <p:cNvSpPr txBox="1"/>
          <p:nvPr/>
        </p:nvSpPr>
        <p:spPr>
          <a:xfrm>
            <a:off x="685838" y="4419475"/>
            <a:ext cx="135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a:latin typeface="Raleway"/>
                <a:ea typeface="Raleway"/>
                <a:cs typeface="Raleway"/>
                <a:sym typeface="Raleway"/>
              </a:rPr>
              <a:t>Tonga</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GB" sz="2700" dirty="0">
                <a:highlight>
                  <a:srgbClr val="FFFFFF"/>
                </a:highlight>
              </a:rPr>
              <a:t>‘Oku </a:t>
            </a:r>
            <a:r>
              <a:rPr lang="en-GB" sz="2700" dirty="0" err="1">
                <a:highlight>
                  <a:srgbClr val="FFFFFF"/>
                </a:highlight>
              </a:rPr>
              <a:t>fakatu‛utamaki</a:t>
            </a:r>
            <a:r>
              <a:rPr lang="en-GB" sz="2700" dirty="0">
                <a:highlight>
                  <a:srgbClr val="FFFFFF"/>
                </a:highlight>
              </a:rPr>
              <a:t> ‘</a:t>
            </a:r>
            <a:r>
              <a:rPr lang="en-GB" sz="2700" dirty="0" err="1">
                <a:highlight>
                  <a:srgbClr val="FFFFFF"/>
                </a:highlight>
              </a:rPr>
              <a:t>aupito</a:t>
            </a:r>
            <a:r>
              <a:rPr lang="en-GB" sz="2700" dirty="0">
                <a:highlight>
                  <a:srgbClr val="FFFFFF"/>
                </a:highlight>
              </a:rPr>
              <a:t> ‘a e </a:t>
            </a:r>
            <a:r>
              <a:rPr lang="en-GB" sz="2700" dirty="0" err="1">
                <a:highlight>
                  <a:srgbClr val="FFFFFF"/>
                </a:highlight>
              </a:rPr>
              <a:t>mpox</a:t>
            </a:r>
            <a:r>
              <a:rPr lang="en-GB" sz="2700" dirty="0">
                <a:highlight>
                  <a:srgbClr val="FFFFFF"/>
                </a:highlight>
              </a:rPr>
              <a:t>?</a:t>
            </a:r>
            <a:endParaRPr sz="2700" dirty="0"/>
          </a:p>
        </p:txBody>
      </p:sp>
      <p:sp>
        <p:nvSpPr>
          <p:cNvPr id="162" name="Google Shape;162;p25"/>
          <p:cNvSpPr txBox="1">
            <a:spLocks noGrp="1"/>
          </p:cNvSpPr>
          <p:nvPr>
            <p:ph type="body" idx="1"/>
          </p:nvPr>
        </p:nvSpPr>
        <p:spPr>
          <a:xfrm>
            <a:off x="2410100" y="1595775"/>
            <a:ext cx="6321600" cy="29337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1000"/>
              </a:spcAft>
              <a:buNone/>
            </a:pPr>
            <a:r>
              <a:rPr lang="en-GB" sz="1650" dirty="0">
                <a:latin typeface="Arial"/>
                <a:ea typeface="Arial"/>
                <a:cs typeface="Arial"/>
                <a:sym typeface="Arial"/>
              </a:rPr>
              <a:t>‘I he </a:t>
            </a:r>
            <a:r>
              <a:rPr lang="en-GB" sz="1650" dirty="0" err="1">
                <a:latin typeface="Arial"/>
                <a:ea typeface="Arial"/>
                <a:cs typeface="Arial"/>
                <a:sym typeface="Arial"/>
              </a:rPr>
              <a:t>sio</a:t>
            </a:r>
            <a:r>
              <a:rPr lang="en-GB" sz="1650" dirty="0">
                <a:latin typeface="Arial"/>
                <a:ea typeface="Arial"/>
                <a:cs typeface="Arial"/>
                <a:sym typeface="Arial"/>
              </a:rPr>
              <a:t> </a:t>
            </a:r>
            <a:r>
              <a:rPr lang="en-GB" sz="1650" dirty="0" err="1">
                <a:latin typeface="Arial"/>
                <a:ea typeface="Arial"/>
                <a:cs typeface="Arial"/>
                <a:sym typeface="Arial"/>
              </a:rPr>
              <a:t>fakalukufua</a:t>
            </a:r>
            <a:r>
              <a:rPr lang="en-GB" sz="1650" dirty="0">
                <a:latin typeface="Arial"/>
                <a:ea typeface="Arial"/>
                <a:cs typeface="Arial"/>
                <a:sym typeface="Arial"/>
              </a:rPr>
              <a:t>, ‘</a:t>
            </a:r>
            <a:r>
              <a:rPr lang="en-GB" sz="1650" dirty="0" err="1">
                <a:latin typeface="Arial"/>
                <a:ea typeface="Arial"/>
                <a:cs typeface="Arial"/>
                <a:sym typeface="Arial"/>
              </a:rPr>
              <a:t>oku</a:t>
            </a:r>
            <a:r>
              <a:rPr lang="en-GB" sz="1650" dirty="0">
                <a:latin typeface="Arial"/>
                <a:ea typeface="Arial"/>
                <a:cs typeface="Arial"/>
                <a:sym typeface="Arial"/>
              </a:rPr>
              <a:t> ‘</a:t>
            </a:r>
            <a:r>
              <a:rPr lang="en-GB" sz="1650" dirty="0" err="1">
                <a:latin typeface="Arial"/>
                <a:ea typeface="Arial"/>
                <a:cs typeface="Arial"/>
                <a:sym typeface="Arial"/>
              </a:rPr>
              <a:t>ikai</a:t>
            </a:r>
            <a:r>
              <a:rPr lang="en-GB" sz="1650" dirty="0">
                <a:latin typeface="Arial"/>
                <a:ea typeface="Arial"/>
                <a:cs typeface="Arial"/>
                <a:sym typeface="Arial"/>
              </a:rPr>
              <a:t> </a:t>
            </a:r>
            <a:r>
              <a:rPr lang="en-GB" sz="1650" dirty="0" err="1">
                <a:latin typeface="Arial"/>
                <a:ea typeface="Arial"/>
                <a:cs typeface="Arial"/>
                <a:sym typeface="Arial"/>
              </a:rPr>
              <a:t>ke</a:t>
            </a:r>
            <a:r>
              <a:rPr lang="en-GB" sz="1650" dirty="0">
                <a:latin typeface="Arial"/>
                <a:ea typeface="Arial"/>
                <a:cs typeface="Arial"/>
                <a:sym typeface="Arial"/>
              </a:rPr>
              <a:t> </a:t>
            </a:r>
            <a:r>
              <a:rPr lang="en-GB" sz="1650" dirty="0" err="1">
                <a:latin typeface="Arial"/>
                <a:ea typeface="Arial"/>
                <a:cs typeface="Arial"/>
                <a:sym typeface="Arial"/>
              </a:rPr>
              <a:t>fakatu‛utamaki</a:t>
            </a:r>
            <a:r>
              <a:rPr lang="en-GB" sz="1650" dirty="0">
                <a:latin typeface="Arial"/>
                <a:ea typeface="Arial"/>
                <a:cs typeface="Arial"/>
                <a:sym typeface="Arial"/>
              </a:rPr>
              <a:t> ‘</a:t>
            </a:r>
            <a:r>
              <a:rPr lang="en-GB" sz="1650" dirty="0" err="1">
                <a:latin typeface="Arial"/>
                <a:ea typeface="Arial"/>
                <a:cs typeface="Arial"/>
                <a:sym typeface="Arial"/>
              </a:rPr>
              <a:t>aupito</a:t>
            </a:r>
            <a:r>
              <a:rPr lang="en-GB" sz="1650" dirty="0">
                <a:latin typeface="Arial"/>
                <a:ea typeface="Arial"/>
                <a:cs typeface="Arial"/>
                <a:sym typeface="Arial"/>
              </a:rPr>
              <a:t> ‘a e </a:t>
            </a:r>
            <a:r>
              <a:rPr lang="en-GB" sz="1650" dirty="0" err="1">
                <a:latin typeface="Arial"/>
                <a:ea typeface="Arial"/>
                <a:cs typeface="Arial"/>
                <a:sym typeface="Arial"/>
              </a:rPr>
              <a:t>mpox</a:t>
            </a:r>
            <a:r>
              <a:rPr lang="en-GB" sz="1650" dirty="0">
                <a:latin typeface="Arial"/>
                <a:ea typeface="Arial"/>
                <a:cs typeface="Arial"/>
                <a:sym typeface="Arial"/>
              </a:rPr>
              <a:t>.  </a:t>
            </a:r>
            <a:endParaRPr sz="1650" dirty="0">
              <a:latin typeface="Arial"/>
              <a:ea typeface="Arial"/>
              <a:cs typeface="Arial"/>
              <a:sym typeface="Arial"/>
            </a:endParaRPr>
          </a:p>
        </p:txBody>
      </p:sp>
      <p:sp>
        <p:nvSpPr>
          <p:cNvPr id="163" name="Google Shape;163;p2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13</a:t>
            </a:fld>
            <a:endParaRPr/>
          </a:p>
        </p:txBody>
      </p:sp>
      <p:sp>
        <p:nvSpPr>
          <p:cNvPr id="164" name="Google Shape;164;p25"/>
          <p:cNvSpPr txBox="1"/>
          <p:nvPr/>
        </p:nvSpPr>
        <p:spPr>
          <a:xfrm>
            <a:off x="685838" y="4419475"/>
            <a:ext cx="135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a:latin typeface="Raleway"/>
                <a:ea typeface="Raleway"/>
                <a:cs typeface="Raleway"/>
                <a:sym typeface="Raleway"/>
              </a:rPr>
              <a:t>Tonga</a:t>
            </a:r>
            <a:endParaRPr>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6"/>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GB" sz="2700"/>
              <a:t>‘E malava ke ma‛u ‘o lahi hake ‘i he tu‛o taha ‘a e kakai?</a:t>
            </a:r>
            <a:endParaRPr sz="2700"/>
          </a:p>
        </p:txBody>
      </p:sp>
      <p:sp>
        <p:nvSpPr>
          <p:cNvPr id="170" name="Google Shape;170;p26"/>
          <p:cNvSpPr txBox="1">
            <a:spLocks noGrp="1"/>
          </p:cNvSpPr>
          <p:nvPr>
            <p:ph type="body" idx="1"/>
          </p:nvPr>
        </p:nvSpPr>
        <p:spPr>
          <a:xfrm>
            <a:off x="2410100" y="1595775"/>
            <a:ext cx="6321600" cy="29337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1000"/>
              </a:spcAft>
              <a:buNone/>
            </a:pPr>
            <a:r>
              <a:rPr lang="en-GB" sz="1650">
                <a:latin typeface="Arial"/>
                <a:ea typeface="Arial"/>
                <a:cs typeface="Arial"/>
                <a:sym typeface="Arial"/>
              </a:rPr>
              <a:t>‘Oku ‘ikai. </a:t>
            </a:r>
            <a:endParaRPr sz="1650">
              <a:latin typeface="Arial"/>
              <a:ea typeface="Arial"/>
              <a:cs typeface="Arial"/>
              <a:sym typeface="Arial"/>
            </a:endParaRPr>
          </a:p>
        </p:txBody>
      </p:sp>
      <p:sp>
        <p:nvSpPr>
          <p:cNvPr id="171" name="Google Shape;171;p2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14</a:t>
            </a:fld>
            <a:endParaRPr/>
          </a:p>
        </p:txBody>
      </p:sp>
      <p:sp>
        <p:nvSpPr>
          <p:cNvPr id="172" name="Google Shape;172;p26"/>
          <p:cNvSpPr txBox="1"/>
          <p:nvPr/>
        </p:nvSpPr>
        <p:spPr>
          <a:xfrm>
            <a:off x="685838" y="4419475"/>
            <a:ext cx="135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a:latin typeface="Raleway"/>
                <a:ea typeface="Raleway"/>
                <a:cs typeface="Raleway"/>
                <a:sym typeface="Raleway"/>
              </a:rPr>
              <a:t>Tonga</a:t>
            </a:r>
            <a:endParaRPr>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7"/>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lnSpc>
                <a:spcPct val="100000"/>
              </a:lnSpc>
              <a:spcAft>
                <a:spcPts val="0"/>
              </a:spcAft>
              <a:buNone/>
            </a:pPr>
            <a:r>
              <a:rPr lang="en-GB" sz="2700" dirty="0"/>
              <a:t>Ko e </a:t>
            </a:r>
            <a:r>
              <a:rPr lang="en-GB" sz="2700" dirty="0" err="1"/>
              <a:t>hā</a:t>
            </a:r>
            <a:r>
              <a:rPr lang="en-GB" sz="2700" dirty="0"/>
              <a:t> </a:t>
            </a:r>
            <a:r>
              <a:rPr lang="en-GB" sz="2700" dirty="0" err="1"/>
              <a:t>hono</a:t>
            </a:r>
            <a:r>
              <a:rPr lang="en-GB" sz="2700" dirty="0"/>
              <a:t> </a:t>
            </a:r>
            <a:r>
              <a:rPr lang="en-GB" sz="2700" dirty="0" err="1"/>
              <a:t>lōlōa</a:t>
            </a:r>
            <a:r>
              <a:rPr lang="en-GB" sz="2700" dirty="0"/>
              <a:t> ‘o e </a:t>
            </a:r>
            <a:r>
              <a:rPr lang="en-GB" sz="2700" dirty="0" err="1"/>
              <a:t>taimi</a:t>
            </a:r>
            <a:r>
              <a:rPr lang="en-GB" sz="2700" dirty="0"/>
              <a:t> ‘</a:t>
            </a:r>
            <a:r>
              <a:rPr lang="en-GB" sz="2700" dirty="0" err="1"/>
              <a:t>oku</a:t>
            </a:r>
            <a:r>
              <a:rPr lang="en-GB" sz="2700" dirty="0"/>
              <a:t> puke ai ha taha?</a:t>
            </a:r>
            <a:endParaRPr sz="2700" dirty="0"/>
          </a:p>
        </p:txBody>
      </p:sp>
      <p:sp>
        <p:nvSpPr>
          <p:cNvPr id="178" name="Google Shape;178;p27"/>
          <p:cNvSpPr txBox="1">
            <a:spLocks noGrp="1"/>
          </p:cNvSpPr>
          <p:nvPr>
            <p:ph type="body" idx="1"/>
          </p:nvPr>
        </p:nvSpPr>
        <p:spPr>
          <a:xfrm>
            <a:off x="2410100" y="1595775"/>
            <a:ext cx="6321600" cy="2933700"/>
          </a:xfrm>
          <a:prstGeom prst="rect">
            <a:avLst/>
          </a:prstGeom>
        </p:spPr>
        <p:txBody>
          <a:bodyPr spcFirstLastPara="1" wrap="square" lIns="91425" tIns="91425" rIns="91425" bIns="91425" anchor="t" anchorCtr="0">
            <a:normAutofit/>
          </a:bodyPr>
          <a:lstStyle/>
          <a:p>
            <a:pPr marL="457200" lvl="0" indent="-333375" algn="l" rtl="0">
              <a:lnSpc>
                <a:spcPct val="100000"/>
              </a:lnSpc>
              <a:spcBef>
                <a:spcPts val="0"/>
              </a:spcBef>
              <a:spcAft>
                <a:spcPts val="0"/>
              </a:spcAft>
              <a:buSzPts val="1650"/>
              <a:buChar char="●"/>
            </a:pPr>
            <a:r>
              <a:rPr lang="en-GB" sz="1650">
                <a:latin typeface="Arial"/>
                <a:ea typeface="Arial"/>
                <a:cs typeface="Arial"/>
                <a:sym typeface="Arial"/>
              </a:rPr>
              <a:t>Fakafuofua ki he uike ‘e 2-4</a:t>
            </a:r>
            <a:endParaRPr sz="1650">
              <a:latin typeface="Arial"/>
              <a:ea typeface="Arial"/>
              <a:cs typeface="Arial"/>
              <a:sym typeface="Arial"/>
            </a:endParaRPr>
          </a:p>
          <a:p>
            <a:pPr marL="457200" lvl="0" indent="-333375" algn="l" rtl="0">
              <a:lnSpc>
                <a:spcPct val="100000"/>
              </a:lnSpc>
              <a:spcBef>
                <a:spcPts val="1200"/>
              </a:spcBef>
              <a:spcAft>
                <a:spcPts val="1200"/>
              </a:spcAft>
              <a:buSzPts val="1650"/>
              <a:buChar char="●"/>
            </a:pPr>
            <a:r>
              <a:rPr lang="en-GB" sz="1650">
                <a:latin typeface="Arial"/>
                <a:ea typeface="Arial"/>
                <a:cs typeface="Arial"/>
                <a:sym typeface="Arial"/>
              </a:rPr>
              <a:t>Ko kinautolu ‘oku ma‛u ‘e he mpox ‘o kamata mei he ‘uluaki velia (fufula pe pupula ‘o liliu ‘o hoko ko e fuofua, fā pe ko e pala) ‘o ‘alu aipe ke sai ‘a e velia ‘o e kili.</a:t>
            </a:r>
            <a:endParaRPr/>
          </a:p>
        </p:txBody>
      </p:sp>
      <p:sp>
        <p:nvSpPr>
          <p:cNvPr id="179" name="Google Shape;179;p2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15</a:t>
            </a:fld>
            <a:endParaRPr/>
          </a:p>
        </p:txBody>
      </p:sp>
      <p:sp>
        <p:nvSpPr>
          <p:cNvPr id="180" name="Google Shape;180;p27"/>
          <p:cNvSpPr txBox="1"/>
          <p:nvPr/>
        </p:nvSpPr>
        <p:spPr>
          <a:xfrm>
            <a:off x="685838" y="4419475"/>
            <a:ext cx="135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a:latin typeface="Raleway"/>
                <a:ea typeface="Raleway"/>
                <a:cs typeface="Raleway"/>
                <a:sym typeface="Raleway"/>
              </a:rPr>
              <a:t>Tonga</a:t>
            </a:r>
            <a:endParaRPr>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8"/>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lnSpc>
                <a:spcPct val="100000"/>
              </a:lnSpc>
              <a:spcAft>
                <a:spcPts val="0"/>
              </a:spcAft>
              <a:buNone/>
            </a:pPr>
            <a:r>
              <a:rPr lang="en-GB" sz="2700" dirty="0" err="1"/>
              <a:t>Kapau</a:t>
            </a:r>
            <a:r>
              <a:rPr lang="en-GB" sz="2700" dirty="0"/>
              <a:t> ‘e </a:t>
            </a:r>
            <a:r>
              <a:rPr lang="en-GB" sz="2700" dirty="0" err="1"/>
              <a:t>sivi</a:t>
            </a:r>
            <a:r>
              <a:rPr lang="en-GB" sz="2700" dirty="0"/>
              <a:t> ‘</a:t>
            </a:r>
            <a:r>
              <a:rPr lang="en-GB" sz="2700" dirty="0" err="1"/>
              <a:t>oku</a:t>
            </a:r>
            <a:r>
              <a:rPr lang="en-GB" sz="2700" dirty="0"/>
              <a:t> </a:t>
            </a:r>
            <a:r>
              <a:rPr lang="en-GB" sz="2700" dirty="0" err="1"/>
              <a:t>ke</a:t>
            </a:r>
            <a:r>
              <a:rPr lang="en-GB" sz="2700" dirty="0"/>
              <a:t> </a:t>
            </a:r>
            <a:r>
              <a:rPr lang="en-GB" sz="2700" dirty="0" err="1"/>
              <a:t>ma‛u</a:t>
            </a:r>
            <a:r>
              <a:rPr lang="en-GB" sz="2700" dirty="0"/>
              <a:t> ‘a e </a:t>
            </a:r>
            <a:r>
              <a:rPr lang="en-GB" sz="2700" dirty="0" err="1"/>
              <a:t>mpox</a:t>
            </a:r>
            <a:r>
              <a:rPr lang="en-GB" sz="2700" dirty="0"/>
              <a:t>, ‘e </a:t>
            </a:r>
            <a:r>
              <a:rPr lang="en-GB" sz="2700" dirty="0" err="1"/>
              <a:t>kei</a:t>
            </a:r>
            <a:r>
              <a:rPr lang="en-GB" sz="2700" dirty="0"/>
              <a:t> </a:t>
            </a:r>
            <a:r>
              <a:rPr lang="en-GB" sz="2700" dirty="0" err="1"/>
              <a:t>fakapulipuli</a:t>
            </a:r>
            <a:r>
              <a:rPr lang="en-GB" sz="2700" dirty="0"/>
              <a:t> pe </a:t>
            </a:r>
            <a:r>
              <a:rPr lang="en-GB" sz="2700" dirty="0" err="1"/>
              <a:t>ho‛o</a:t>
            </a:r>
            <a:r>
              <a:rPr lang="en-GB" sz="2700" dirty="0"/>
              <a:t> </a:t>
            </a:r>
            <a:r>
              <a:rPr lang="en-GB" sz="2700" dirty="0" err="1"/>
              <a:t>ngaahi</a:t>
            </a:r>
            <a:r>
              <a:rPr lang="en-GB" sz="2700" dirty="0"/>
              <a:t> fika </a:t>
            </a:r>
            <a:r>
              <a:rPr lang="en-GB" sz="2700" dirty="0" err="1"/>
              <a:t>fetu‛utaki</a:t>
            </a:r>
            <a:r>
              <a:rPr lang="en-GB" sz="2700" dirty="0"/>
              <a:t>?</a:t>
            </a:r>
            <a:endParaRPr sz="2700" dirty="0"/>
          </a:p>
        </p:txBody>
      </p:sp>
      <p:sp>
        <p:nvSpPr>
          <p:cNvPr id="186" name="Google Shape;186;p28"/>
          <p:cNvSpPr txBox="1">
            <a:spLocks noGrp="1"/>
          </p:cNvSpPr>
          <p:nvPr>
            <p:ph type="body" idx="1"/>
          </p:nvPr>
        </p:nvSpPr>
        <p:spPr>
          <a:xfrm>
            <a:off x="2410100" y="2118825"/>
            <a:ext cx="6321600" cy="2410800"/>
          </a:xfrm>
          <a:prstGeom prst="rect">
            <a:avLst/>
          </a:prstGeom>
        </p:spPr>
        <p:txBody>
          <a:bodyPr spcFirstLastPara="1" wrap="square" lIns="91425" tIns="91425" rIns="91425" bIns="91425" anchor="t" anchorCtr="0">
            <a:normAutofit/>
          </a:bodyPr>
          <a:lstStyle/>
          <a:p>
            <a:pPr marL="457200" lvl="0" indent="-342900" algn="l" rtl="0">
              <a:lnSpc>
                <a:spcPct val="100000"/>
              </a:lnSpc>
              <a:spcBef>
                <a:spcPts val="1200"/>
              </a:spcBef>
              <a:spcAft>
                <a:spcPts val="0"/>
              </a:spcAft>
              <a:buSzPts val="1800"/>
              <a:buChar char="●"/>
            </a:pPr>
            <a:r>
              <a:rPr lang="en-GB" sz="1650">
                <a:latin typeface="Arial"/>
                <a:ea typeface="Arial"/>
                <a:cs typeface="Arial"/>
                <a:sym typeface="Arial"/>
              </a:rPr>
              <a:t>‘Io, ko e mpox ko e me‛a fakafo‛ituitui peia</a:t>
            </a:r>
            <a:endParaRPr sz="1650">
              <a:latin typeface="Arial"/>
              <a:ea typeface="Arial"/>
              <a:cs typeface="Arial"/>
              <a:sym typeface="Arial"/>
            </a:endParaRPr>
          </a:p>
          <a:p>
            <a:pPr marL="457200" lvl="0" indent="-333375" algn="l" rtl="0">
              <a:lnSpc>
                <a:spcPct val="100000"/>
              </a:lnSpc>
              <a:spcBef>
                <a:spcPts val="1000"/>
              </a:spcBef>
              <a:spcAft>
                <a:spcPts val="1000"/>
              </a:spcAft>
              <a:buSzPts val="1650"/>
              <a:buFont typeface="Arial"/>
              <a:buChar char="●"/>
            </a:pPr>
            <a:r>
              <a:rPr lang="en-GB" sz="1650">
                <a:latin typeface="Arial"/>
                <a:ea typeface="Arial"/>
                <a:cs typeface="Arial"/>
                <a:sym typeface="Arial"/>
              </a:rPr>
              <a:t>Pea ko e mpox ‘oku fiema‛u ke ‘ilo ‘a e mahaki ko ‘eni pea ‘e ‘i ai ‘a e taimi ‘e fiema‛u ke fakahā ‘e he tokotaha fale‛i ki he mo‛ui ki he ngaahi kupu fekau‛aki mo feohi vāofi.</a:t>
            </a:r>
            <a:endParaRPr sz="1650">
              <a:latin typeface="Arial"/>
              <a:ea typeface="Arial"/>
              <a:cs typeface="Arial"/>
              <a:sym typeface="Arial"/>
            </a:endParaRPr>
          </a:p>
        </p:txBody>
      </p:sp>
      <p:sp>
        <p:nvSpPr>
          <p:cNvPr id="187" name="Google Shape;187;p2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16</a:t>
            </a:fld>
            <a:endParaRPr/>
          </a:p>
        </p:txBody>
      </p:sp>
      <p:sp>
        <p:nvSpPr>
          <p:cNvPr id="188" name="Google Shape;188;p28"/>
          <p:cNvSpPr txBox="1"/>
          <p:nvPr/>
        </p:nvSpPr>
        <p:spPr>
          <a:xfrm>
            <a:off x="685838" y="4419475"/>
            <a:ext cx="135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a:latin typeface="Raleway"/>
                <a:ea typeface="Raleway"/>
                <a:cs typeface="Raleway"/>
                <a:sym typeface="Raleway"/>
              </a:rPr>
              <a:t>Tonga</a:t>
            </a:r>
            <a:endParaRPr>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9"/>
          <p:cNvSpPr txBox="1">
            <a:spLocks noGrp="1"/>
          </p:cNvSpPr>
          <p:nvPr>
            <p:ph type="title"/>
          </p:nvPr>
        </p:nvSpPr>
        <p:spPr>
          <a:xfrm>
            <a:off x="2400250" y="575950"/>
            <a:ext cx="6321600" cy="1466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000"/>
              </a:spcAft>
              <a:buNone/>
            </a:pPr>
            <a:r>
              <a:rPr lang="en-GB" sz="2700" dirty="0"/>
              <a:t>‘E </a:t>
            </a:r>
            <a:r>
              <a:rPr lang="en-GB" sz="2700" dirty="0" err="1"/>
              <a:t>malava</a:t>
            </a:r>
            <a:r>
              <a:rPr lang="en-GB" sz="2700" dirty="0"/>
              <a:t> </a:t>
            </a:r>
            <a:r>
              <a:rPr lang="en-GB" sz="2700" dirty="0" err="1"/>
              <a:t>ke</a:t>
            </a:r>
            <a:r>
              <a:rPr lang="en-GB" sz="2700" dirty="0"/>
              <a:t> </a:t>
            </a:r>
            <a:r>
              <a:rPr lang="en-GB" sz="2700" dirty="0" err="1"/>
              <a:t>ta‘etotongi</a:t>
            </a:r>
            <a:r>
              <a:rPr lang="en-GB" sz="2700" dirty="0"/>
              <a:t> e </a:t>
            </a:r>
            <a:r>
              <a:rPr lang="en-GB" sz="2700" dirty="0" err="1"/>
              <a:t>sivi</a:t>
            </a:r>
            <a:r>
              <a:rPr lang="en-GB" sz="2700" dirty="0"/>
              <a:t> </a:t>
            </a:r>
            <a:r>
              <a:rPr lang="en-GB" sz="2700" dirty="0" err="1"/>
              <a:t>mpox</a:t>
            </a:r>
            <a:r>
              <a:rPr lang="en-GB" sz="2700" dirty="0"/>
              <a:t> </a:t>
            </a:r>
            <a:r>
              <a:rPr lang="en-GB" sz="2700" dirty="0" err="1"/>
              <a:t>kiate</a:t>
            </a:r>
            <a:r>
              <a:rPr lang="en-GB" sz="2700" dirty="0"/>
              <a:t> </a:t>
            </a:r>
            <a:r>
              <a:rPr lang="en-GB" sz="2700" dirty="0" err="1"/>
              <a:t>kinautolu</a:t>
            </a:r>
            <a:r>
              <a:rPr lang="en-GB" sz="2700" dirty="0"/>
              <a:t> ‘</a:t>
            </a:r>
            <a:r>
              <a:rPr lang="en-GB" sz="2700" dirty="0" err="1"/>
              <a:t>oku</a:t>
            </a:r>
            <a:r>
              <a:rPr lang="en-GB" sz="2700" dirty="0"/>
              <a:t> </a:t>
            </a:r>
            <a:r>
              <a:rPr lang="en-GB" sz="2700" dirty="0" err="1"/>
              <a:t>nau</a:t>
            </a:r>
            <a:r>
              <a:rPr lang="en-GB" sz="2700" dirty="0"/>
              <a:t> ‘</a:t>
            </a:r>
            <a:r>
              <a:rPr lang="en-GB" sz="2700" dirty="0" err="1"/>
              <a:t>a‘ahi</a:t>
            </a:r>
            <a:r>
              <a:rPr lang="en-GB" sz="2700" dirty="0"/>
              <a:t> </a:t>
            </a:r>
            <a:r>
              <a:rPr lang="en-GB" sz="2700" dirty="0" err="1"/>
              <a:t>mai</a:t>
            </a:r>
            <a:r>
              <a:rPr lang="en-GB" sz="2700" dirty="0"/>
              <a:t>, pe ‘</a:t>
            </a:r>
            <a:r>
              <a:rPr lang="en-GB" sz="2700" dirty="0" err="1"/>
              <a:t>oku</a:t>
            </a:r>
            <a:r>
              <a:rPr lang="en-GB" sz="2700" dirty="0"/>
              <a:t> ‘</a:t>
            </a:r>
            <a:r>
              <a:rPr lang="en-GB" sz="2700" dirty="0" err="1"/>
              <a:t>i</a:t>
            </a:r>
            <a:r>
              <a:rPr lang="en-GB" sz="2700" dirty="0"/>
              <a:t> ai </a:t>
            </a:r>
            <a:r>
              <a:rPr lang="en-GB" sz="2700" dirty="0" err="1"/>
              <a:t>ha‘anau</a:t>
            </a:r>
            <a:r>
              <a:rPr lang="en-GB" sz="2700" dirty="0"/>
              <a:t> visa </a:t>
            </a:r>
            <a:r>
              <a:rPr lang="en-GB" sz="2700" dirty="0" err="1"/>
              <a:t>kenau</a:t>
            </a:r>
            <a:r>
              <a:rPr lang="en-GB" sz="2700" dirty="0"/>
              <a:t> </a:t>
            </a:r>
            <a:r>
              <a:rPr lang="en-GB" sz="2700" dirty="0" err="1"/>
              <a:t>nofo</a:t>
            </a:r>
            <a:r>
              <a:rPr lang="en-GB" sz="2700" dirty="0"/>
              <a:t> ‘</a:t>
            </a:r>
            <a:r>
              <a:rPr lang="en-GB" sz="2700" dirty="0" err="1"/>
              <a:t>i</a:t>
            </a:r>
            <a:r>
              <a:rPr lang="en-GB" sz="2700" dirty="0"/>
              <a:t> </a:t>
            </a:r>
            <a:r>
              <a:rPr lang="en-GB" sz="2700" dirty="0" err="1"/>
              <a:t>Nu‘usila</a:t>
            </a:r>
            <a:r>
              <a:rPr lang="en-GB" sz="2700" dirty="0"/>
              <a:t> </a:t>
            </a:r>
            <a:r>
              <a:rPr lang="en-GB" sz="2700" dirty="0" err="1"/>
              <a:t>ni</a:t>
            </a:r>
            <a:r>
              <a:rPr lang="en-GB" sz="2700" dirty="0"/>
              <a:t> ‘</a:t>
            </a:r>
            <a:r>
              <a:rPr lang="en-GB" sz="2700" dirty="0" err="1"/>
              <a:t>i</a:t>
            </a:r>
            <a:r>
              <a:rPr lang="en-GB" sz="2700" dirty="0"/>
              <a:t> he </a:t>
            </a:r>
            <a:r>
              <a:rPr lang="en-GB" sz="2700" dirty="0" err="1"/>
              <a:t>taimi</a:t>
            </a:r>
            <a:r>
              <a:rPr lang="en-GB" sz="2700" dirty="0"/>
              <a:t> nounou?</a:t>
            </a:r>
            <a:endParaRPr sz="2700" dirty="0"/>
          </a:p>
        </p:txBody>
      </p:sp>
      <p:sp>
        <p:nvSpPr>
          <p:cNvPr id="194" name="Google Shape;194;p29"/>
          <p:cNvSpPr txBox="1">
            <a:spLocks noGrp="1"/>
          </p:cNvSpPr>
          <p:nvPr>
            <p:ph type="body" idx="1"/>
          </p:nvPr>
        </p:nvSpPr>
        <p:spPr>
          <a:xfrm>
            <a:off x="2410100" y="2436175"/>
            <a:ext cx="6321600" cy="2436176"/>
          </a:xfrm>
          <a:prstGeom prst="rect">
            <a:avLst/>
          </a:prstGeom>
        </p:spPr>
        <p:txBody>
          <a:bodyPr spcFirstLastPara="1" wrap="square" lIns="91425" tIns="91425" rIns="91425" bIns="91425" anchor="t" anchorCtr="0">
            <a:normAutofit fontScale="92500"/>
          </a:bodyPr>
          <a:lstStyle/>
          <a:p>
            <a:pPr marL="457200" lvl="0" indent="-333375" algn="l" rtl="0">
              <a:lnSpc>
                <a:spcPct val="100000"/>
              </a:lnSpc>
              <a:spcBef>
                <a:spcPts val="0"/>
              </a:spcBef>
              <a:spcAft>
                <a:spcPts val="0"/>
              </a:spcAft>
              <a:buSzPts val="1650"/>
              <a:buChar char="●"/>
            </a:pPr>
            <a:r>
              <a:rPr lang="en-GB" sz="1650" dirty="0">
                <a:latin typeface="Arial"/>
                <a:ea typeface="Arial"/>
                <a:cs typeface="Arial"/>
                <a:sym typeface="Arial"/>
              </a:rPr>
              <a:t>‘Io, </a:t>
            </a:r>
            <a:r>
              <a:rPr lang="en-GB" sz="1650" dirty="0" err="1">
                <a:latin typeface="Arial"/>
                <a:ea typeface="Arial"/>
                <a:cs typeface="Arial"/>
                <a:sym typeface="Arial"/>
              </a:rPr>
              <a:t>kapau</a:t>
            </a:r>
            <a:r>
              <a:rPr lang="en-GB" sz="1650" dirty="0">
                <a:latin typeface="Arial"/>
                <a:ea typeface="Arial"/>
                <a:cs typeface="Arial"/>
                <a:sym typeface="Arial"/>
              </a:rPr>
              <a:t> </a:t>
            </a:r>
            <a:r>
              <a:rPr lang="en-GB" sz="1650" dirty="0" err="1">
                <a:latin typeface="Arial"/>
                <a:ea typeface="Arial"/>
                <a:cs typeface="Arial"/>
                <a:sym typeface="Arial"/>
              </a:rPr>
              <a:t>te</a:t>
            </a:r>
            <a:r>
              <a:rPr lang="en-GB" sz="1650" dirty="0">
                <a:latin typeface="Arial"/>
                <a:ea typeface="Arial"/>
                <a:cs typeface="Arial"/>
                <a:sym typeface="Arial"/>
              </a:rPr>
              <a:t> </a:t>
            </a:r>
            <a:r>
              <a:rPr lang="en-GB" sz="1650" dirty="0" err="1">
                <a:latin typeface="Arial"/>
                <a:ea typeface="Arial"/>
                <a:cs typeface="Arial"/>
                <a:sym typeface="Arial"/>
              </a:rPr>
              <a:t>nau</a:t>
            </a:r>
            <a:r>
              <a:rPr lang="en-GB" sz="1650" dirty="0">
                <a:latin typeface="Arial"/>
                <a:ea typeface="Arial"/>
                <a:cs typeface="Arial"/>
                <a:sym typeface="Arial"/>
              </a:rPr>
              <a:t> </a:t>
            </a:r>
            <a:r>
              <a:rPr lang="en-GB" sz="1650" dirty="0" err="1">
                <a:latin typeface="Arial"/>
                <a:ea typeface="Arial"/>
                <a:cs typeface="Arial"/>
                <a:sym typeface="Arial"/>
              </a:rPr>
              <a:t>ma‛u</a:t>
            </a:r>
            <a:r>
              <a:rPr lang="en-GB" sz="1650" dirty="0">
                <a:latin typeface="Arial"/>
                <a:ea typeface="Arial"/>
                <a:cs typeface="Arial"/>
                <a:sym typeface="Arial"/>
              </a:rPr>
              <a:t> </a:t>
            </a:r>
            <a:r>
              <a:rPr lang="en-GB" sz="1650" dirty="0" err="1">
                <a:latin typeface="Arial"/>
                <a:ea typeface="Arial"/>
                <a:cs typeface="Arial"/>
                <a:sym typeface="Arial"/>
              </a:rPr>
              <a:t>kotoa</a:t>
            </a:r>
            <a:r>
              <a:rPr lang="en-GB" sz="1650" dirty="0">
                <a:latin typeface="Arial"/>
                <a:ea typeface="Arial"/>
                <a:cs typeface="Arial"/>
                <a:sym typeface="Arial"/>
              </a:rPr>
              <a:t> ‘a e </a:t>
            </a:r>
            <a:r>
              <a:rPr lang="en-GB" sz="1650" dirty="0" err="1">
                <a:latin typeface="Arial"/>
                <a:ea typeface="Arial"/>
                <a:cs typeface="Arial"/>
                <a:sym typeface="Arial"/>
              </a:rPr>
              <a:t>ngaahi</a:t>
            </a:r>
            <a:r>
              <a:rPr lang="en-GB" sz="1650" dirty="0">
                <a:latin typeface="Arial"/>
                <a:ea typeface="Arial"/>
                <a:cs typeface="Arial"/>
                <a:sym typeface="Arial"/>
              </a:rPr>
              <a:t> </a:t>
            </a:r>
            <a:r>
              <a:rPr lang="en-GB" sz="1650" dirty="0" err="1">
                <a:latin typeface="Arial"/>
                <a:ea typeface="Arial"/>
                <a:cs typeface="Arial"/>
                <a:sym typeface="Arial"/>
              </a:rPr>
              <a:t>fiema‛u</a:t>
            </a:r>
            <a:r>
              <a:rPr lang="en-GB" sz="1650" dirty="0">
                <a:latin typeface="Arial"/>
                <a:ea typeface="Arial"/>
                <a:cs typeface="Arial"/>
                <a:sym typeface="Arial"/>
              </a:rPr>
              <a:t>.</a:t>
            </a:r>
            <a:endParaRPr sz="1650" dirty="0">
              <a:latin typeface="Arial"/>
              <a:ea typeface="Arial"/>
              <a:cs typeface="Arial"/>
              <a:sym typeface="Arial"/>
            </a:endParaRPr>
          </a:p>
          <a:p>
            <a:pPr marL="457200" lvl="0" indent="-333375" algn="l" rtl="0">
              <a:lnSpc>
                <a:spcPct val="100000"/>
              </a:lnSpc>
              <a:spcBef>
                <a:spcPts val="1200"/>
              </a:spcBef>
              <a:spcAft>
                <a:spcPts val="0"/>
              </a:spcAft>
              <a:buSzPts val="1650"/>
              <a:buChar char="●"/>
            </a:pPr>
            <a:r>
              <a:rPr lang="en-GB" sz="1650" dirty="0">
                <a:latin typeface="Arial"/>
                <a:ea typeface="Arial"/>
                <a:cs typeface="Arial"/>
                <a:sym typeface="Arial"/>
              </a:rPr>
              <a:t>Ko e </a:t>
            </a:r>
            <a:r>
              <a:rPr lang="en-GB" sz="1650" dirty="0" err="1">
                <a:latin typeface="Arial"/>
                <a:ea typeface="Arial"/>
                <a:cs typeface="Arial"/>
                <a:sym typeface="Arial"/>
              </a:rPr>
              <a:t>sivi</a:t>
            </a:r>
            <a:r>
              <a:rPr lang="en-GB" sz="1650" dirty="0">
                <a:latin typeface="Arial"/>
                <a:ea typeface="Arial"/>
                <a:cs typeface="Arial"/>
                <a:sym typeface="Arial"/>
              </a:rPr>
              <a:t> ‘</a:t>
            </a:r>
            <a:r>
              <a:rPr lang="en-GB" sz="1650" dirty="0" err="1">
                <a:latin typeface="Arial"/>
                <a:ea typeface="Arial"/>
                <a:cs typeface="Arial"/>
                <a:sym typeface="Arial"/>
              </a:rPr>
              <a:t>oku</a:t>
            </a:r>
            <a:r>
              <a:rPr lang="en-GB" sz="1650" dirty="0">
                <a:latin typeface="Arial"/>
                <a:ea typeface="Arial"/>
                <a:cs typeface="Arial"/>
                <a:sym typeface="Arial"/>
              </a:rPr>
              <a:t> </a:t>
            </a:r>
            <a:r>
              <a:rPr lang="en-GB" sz="1650" dirty="0" err="1">
                <a:latin typeface="Arial"/>
                <a:ea typeface="Arial"/>
                <a:cs typeface="Arial"/>
                <a:sym typeface="Arial"/>
              </a:rPr>
              <a:t>fakahoko</a:t>
            </a:r>
            <a:r>
              <a:rPr lang="en-GB" sz="1650" dirty="0">
                <a:latin typeface="Arial"/>
                <a:ea typeface="Arial"/>
                <a:cs typeface="Arial"/>
                <a:sym typeface="Arial"/>
              </a:rPr>
              <a:t> </a:t>
            </a:r>
            <a:r>
              <a:rPr lang="en-GB" sz="1650" dirty="0" err="1">
                <a:latin typeface="Arial"/>
                <a:ea typeface="Arial"/>
                <a:cs typeface="Arial"/>
                <a:sym typeface="Arial"/>
              </a:rPr>
              <a:t>ia</a:t>
            </a:r>
            <a:r>
              <a:rPr lang="en-GB" sz="1650" dirty="0">
                <a:latin typeface="Arial"/>
                <a:ea typeface="Arial"/>
                <a:cs typeface="Arial"/>
                <a:sym typeface="Arial"/>
              </a:rPr>
              <a:t> ha </a:t>
            </a:r>
            <a:r>
              <a:rPr lang="en-GB" sz="1650" dirty="0" err="1">
                <a:latin typeface="Arial"/>
                <a:ea typeface="Arial"/>
                <a:cs typeface="Arial"/>
                <a:sym typeface="Arial"/>
              </a:rPr>
              <a:t>fa‛ahinga</a:t>
            </a:r>
            <a:r>
              <a:rPr lang="en-GB" sz="1650" dirty="0">
                <a:latin typeface="Arial"/>
                <a:ea typeface="Arial"/>
                <a:cs typeface="Arial"/>
                <a:sym typeface="Arial"/>
              </a:rPr>
              <a:t> </a:t>
            </a:r>
            <a:r>
              <a:rPr lang="en-GB" sz="1650" dirty="0" err="1">
                <a:latin typeface="Arial"/>
                <a:ea typeface="Arial"/>
                <a:cs typeface="Arial"/>
                <a:sym typeface="Arial"/>
              </a:rPr>
              <a:t>kiliniki</a:t>
            </a:r>
            <a:r>
              <a:rPr lang="en-GB" sz="1650" dirty="0">
                <a:latin typeface="Arial"/>
                <a:ea typeface="Arial"/>
                <a:cs typeface="Arial"/>
                <a:sym typeface="Arial"/>
              </a:rPr>
              <a:t> pe, pe ko e </a:t>
            </a:r>
            <a:r>
              <a:rPr lang="en-GB" sz="1650" dirty="0" err="1">
                <a:latin typeface="Arial"/>
                <a:ea typeface="Arial"/>
                <a:cs typeface="Arial"/>
                <a:sym typeface="Arial"/>
              </a:rPr>
              <a:t>kiliniki</a:t>
            </a:r>
            <a:r>
              <a:rPr lang="en-GB" sz="1650" dirty="0">
                <a:latin typeface="Arial"/>
                <a:ea typeface="Arial"/>
                <a:cs typeface="Arial"/>
                <a:sym typeface="Arial"/>
              </a:rPr>
              <a:t> ki he </a:t>
            </a:r>
            <a:r>
              <a:rPr lang="en-GB" sz="1650" dirty="0" err="1">
                <a:latin typeface="Arial"/>
                <a:ea typeface="Arial"/>
                <a:cs typeface="Arial"/>
                <a:sym typeface="Arial"/>
              </a:rPr>
              <a:t>nonofo</a:t>
            </a:r>
            <a:r>
              <a:rPr lang="en-GB" sz="1650" dirty="0">
                <a:latin typeface="Arial"/>
                <a:ea typeface="Arial"/>
                <a:cs typeface="Arial"/>
                <a:sym typeface="Arial"/>
              </a:rPr>
              <a:t> </a:t>
            </a:r>
            <a:r>
              <a:rPr lang="en-GB" sz="1650" dirty="0" err="1">
                <a:latin typeface="Arial"/>
                <a:ea typeface="Arial"/>
                <a:cs typeface="Arial"/>
                <a:sym typeface="Arial"/>
              </a:rPr>
              <a:t>fe‛auaki</a:t>
            </a:r>
            <a:r>
              <a:rPr lang="en-GB" sz="1650" dirty="0">
                <a:latin typeface="Arial"/>
                <a:ea typeface="Arial"/>
                <a:cs typeface="Arial"/>
                <a:sym typeface="Arial"/>
              </a:rPr>
              <a:t> pe ko e </a:t>
            </a:r>
            <a:r>
              <a:rPr lang="en-GB" sz="1650" dirty="0" err="1">
                <a:latin typeface="Arial"/>
                <a:ea typeface="Arial"/>
                <a:cs typeface="Arial"/>
                <a:sym typeface="Arial"/>
              </a:rPr>
              <a:t>ngaahi</a:t>
            </a:r>
            <a:r>
              <a:rPr lang="en-GB" sz="1650" dirty="0">
                <a:latin typeface="Arial"/>
                <a:ea typeface="Arial"/>
                <a:cs typeface="Arial"/>
                <a:sym typeface="Arial"/>
              </a:rPr>
              <a:t> </a:t>
            </a:r>
            <a:r>
              <a:rPr lang="en-GB" sz="1650" dirty="0" err="1">
                <a:latin typeface="Arial"/>
                <a:ea typeface="Arial"/>
                <a:cs typeface="Arial"/>
                <a:sym typeface="Arial"/>
              </a:rPr>
              <a:t>kiliniki</a:t>
            </a:r>
            <a:r>
              <a:rPr lang="en-GB" sz="1650" dirty="0">
                <a:latin typeface="Arial"/>
                <a:ea typeface="Arial"/>
                <a:cs typeface="Arial"/>
                <a:sym typeface="Arial"/>
              </a:rPr>
              <a:t> ‘</a:t>
            </a:r>
            <a:r>
              <a:rPr lang="en-GB" sz="1650" dirty="0" err="1">
                <a:latin typeface="Arial"/>
                <a:ea typeface="Arial"/>
                <a:cs typeface="Arial"/>
                <a:sym typeface="Arial"/>
              </a:rPr>
              <a:t>oku</a:t>
            </a:r>
            <a:r>
              <a:rPr lang="en-GB" sz="1650" dirty="0">
                <a:latin typeface="Arial"/>
                <a:ea typeface="Arial"/>
                <a:cs typeface="Arial"/>
                <a:sym typeface="Arial"/>
              </a:rPr>
              <a:t> ava </a:t>
            </a:r>
            <a:r>
              <a:rPr lang="en-GB" sz="1650" dirty="0" err="1">
                <a:latin typeface="Arial"/>
                <a:ea typeface="Arial"/>
                <a:cs typeface="Arial"/>
                <a:sym typeface="Arial"/>
              </a:rPr>
              <a:t>houa</a:t>
            </a:r>
            <a:r>
              <a:rPr lang="en-GB" sz="1650" dirty="0">
                <a:latin typeface="Arial"/>
                <a:ea typeface="Arial"/>
                <a:cs typeface="Arial"/>
                <a:sym typeface="Arial"/>
              </a:rPr>
              <a:t> ‘e </a:t>
            </a:r>
            <a:r>
              <a:rPr lang="en-GB" sz="1650" dirty="0" err="1">
                <a:latin typeface="Arial"/>
                <a:ea typeface="Arial"/>
                <a:cs typeface="Arial"/>
                <a:sym typeface="Arial"/>
              </a:rPr>
              <a:t>uafā</a:t>
            </a:r>
            <a:r>
              <a:rPr lang="en-GB" sz="1650" dirty="0">
                <a:latin typeface="Arial"/>
                <a:ea typeface="Arial"/>
                <a:cs typeface="Arial"/>
                <a:sym typeface="Arial"/>
              </a:rPr>
              <a:t> ki he </a:t>
            </a:r>
            <a:r>
              <a:rPr lang="en-GB" sz="1650" dirty="0" err="1">
                <a:latin typeface="Arial"/>
                <a:ea typeface="Arial"/>
                <a:cs typeface="Arial"/>
                <a:sym typeface="Arial"/>
              </a:rPr>
              <a:t>ngaahi</a:t>
            </a:r>
            <a:r>
              <a:rPr lang="en-GB" sz="1650" dirty="0">
                <a:latin typeface="Arial"/>
                <a:ea typeface="Arial"/>
                <a:cs typeface="Arial"/>
                <a:sym typeface="Arial"/>
              </a:rPr>
              <a:t> </a:t>
            </a:r>
            <a:r>
              <a:rPr lang="en-GB" sz="1650" dirty="0" err="1">
                <a:latin typeface="Arial"/>
                <a:ea typeface="Arial"/>
                <a:cs typeface="Arial"/>
                <a:sym typeface="Arial"/>
              </a:rPr>
              <a:t>fiema‛u</a:t>
            </a:r>
            <a:r>
              <a:rPr lang="en-GB" sz="1650" dirty="0">
                <a:latin typeface="Arial"/>
                <a:ea typeface="Arial"/>
                <a:cs typeface="Arial"/>
                <a:sym typeface="Arial"/>
              </a:rPr>
              <a:t> </a:t>
            </a:r>
            <a:r>
              <a:rPr lang="en-GB" sz="1650" dirty="0" err="1">
                <a:latin typeface="Arial"/>
                <a:ea typeface="Arial"/>
                <a:cs typeface="Arial"/>
                <a:sym typeface="Arial"/>
              </a:rPr>
              <a:t>fakavavevave</a:t>
            </a:r>
            <a:r>
              <a:rPr lang="en-GB" sz="1650" dirty="0">
                <a:latin typeface="Arial"/>
                <a:ea typeface="Arial"/>
                <a:cs typeface="Arial"/>
                <a:sym typeface="Arial"/>
              </a:rPr>
              <a:t>.</a:t>
            </a:r>
            <a:endParaRPr sz="1650" dirty="0">
              <a:latin typeface="Arial"/>
              <a:ea typeface="Arial"/>
              <a:cs typeface="Arial"/>
              <a:sym typeface="Arial"/>
            </a:endParaRPr>
          </a:p>
          <a:p>
            <a:pPr marL="457200" lvl="0" indent="-333375" algn="l" rtl="0">
              <a:lnSpc>
                <a:spcPct val="100000"/>
              </a:lnSpc>
              <a:spcBef>
                <a:spcPts val="1200"/>
              </a:spcBef>
              <a:spcAft>
                <a:spcPts val="1200"/>
              </a:spcAft>
              <a:buSzPts val="1650"/>
              <a:buFont typeface="Arial"/>
              <a:buChar char="●"/>
            </a:pPr>
            <a:r>
              <a:rPr lang="en-GB" sz="1650" dirty="0">
                <a:latin typeface="Arial"/>
                <a:ea typeface="Arial"/>
                <a:cs typeface="Arial"/>
                <a:sym typeface="Arial"/>
              </a:rPr>
              <a:t>Ko </a:t>
            </a:r>
            <a:r>
              <a:rPr lang="en-GB" sz="1650" dirty="0" err="1">
                <a:latin typeface="Arial"/>
                <a:ea typeface="Arial"/>
                <a:cs typeface="Arial"/>
                <a:sym typeface="Arial"/>
              </a:rPr>
              <a:t>kinautolu</a:t>
            </a:r>
            <a:r>
              <a:rPr lang="en-GB" sz="1650" dirty="0">
                <a:latin typeface="Arial"/>
                <a:ea typeface="Arial"/>
                <a:cs typeface="Arial"/>
                <a:sym typeface="Arial"/>
              </a:rPr>
              <a:t> ‘</a:t>
            </a:r>
            <a:r>
              <a:rPr lang="en-GB" sz="1650" dirty="0" err="1">
                <a:latin typeface="Arial"/>
                <a:ea typeface="Arial"/>
                <a:cs typeface="Arial"/>
                <a:sym typeface="Arial"/>
              </a:rPr>
              <a:t>oku</a:t>
            </a:r>
            <a:r>
              <a:rPr lang="en-GB" sz="1650" dirty="0">
                <a:latin typeface="Arial"/>
                <a:ea typeface="Arial"/>
                <a:cs typeface="Arial"/>
                <a:sym typeface="Arial"/>
              </a:rPr>
              <a:t> ‘</a:t>
            </a:r>
            <a:r>
              <a:rPr lang="en-GB" sz="1650" dirty="0" err="1">
                <a:latin typeface="Arial"/>
                <a:ea typeface="Arial"/>
                <a:cs typeface="Arial"/>
                <a:sym typeface="Arial"/>
              </a:rPr>
              <a:t>ikai</a:t>
            </a:r>
            <a:r>
              <a:rPr lang="en-GB" sz="1650" dirty="0">
                <a:latin typeface="Arial"/>
                <a:ea typeface="Arial"/>
                <a:cs typeface="Arial"/>
                <a:sym typeface="Arial"/>
              </a:rPr>
              <a:t> </a:t>
            </a:r>
            <a:r>
              <a:rPr lang="en-GB" sz="1650" dirty="0" err="1">
                <a:latin typeface="Arial"/>
                <a:ea typeface="Arial"/>
                <a:cs typeface="Arial"/>
                <a:sym typeface="Arial"/>
              </a:rPr>
              <a:t>kenau</a:t>
            </a:r>
            <a:r>
              <a:rPr lang="en-GB" sz="1650" dirty="0">
                <a:latin typeface="Arial"/>
                <a:ea typeface="Arial"/>
                <a:cs typeface="Arial"/>
                <a:sym typeface="Arial"/>
              </a:rPr>
              <a:t> </a:t>
            </a:r>
            <a:r>
              <a:rPr lang="en-GB" sz="1650" dirty="0" err="1">
                <a:latin typeface="Arial"/>
                <a:ea typeface="Arial"/>
                <a:cs typeface="Arial"/>
                <a:sym typeface="Arial"/>
              </a:rPr>
              <a:t>nofo</a:t>
            </a:r>
            <a:r>
              <a:rPr lang="en-GB" sz="1650" dirty="0">
                <a:latin typeface="Arial"/>
                <a:ea typeface="Arial"/>
                <a:cs typeface="Arial"/>
                <a:sym typeface="Arial"/>
              </a:rPr>
              <a:t> </a:t>
            </a:r>
            <a:r>
              <a:rPr lang="en-GB" sz="1650" dirty="0" err="1">
                <a:latin typeface="Arial"/>
                <a:ea typeface="Arial"/>
                <a:cs typeface="Arial"/>
                <a:sym typeface="Arial"/>
              </a:rPr>
              <a:t>fonua</a:t>
            </a:r>
            <a:r>
              <a:rPr lang="en-GB" sz="1650" dirty="0">
                <a:latin typeface="Arial"/>
                <a:ea typeface="Arial"/>
                <a:cs typeface="Arial"/>
                <a:sym typeface="Arial"/>
              </a:rPr>
              <a:t> (kau </a:t>
            </a:r>
            <a:r>
              <a:rPr lang="en-GB" sz="1650" dirty="0" err="1">
                <a:latin typeface="Arial"/>
                <a:ea typeface="Arial"/>
                <a:cs typeface="Arial"/>
                <a:sym typeface="Arial"/>
              </a:rPr>
              <a:t>atu</a:t>
            </a:r>
            <a:r>
              <a:rPr lang="en-GB" sz="1650" dirty="0">
                <a:latin typeface="Arial"/>
                <a:ea typeface="Arial"/>
                <a:cs typeface="Arial"/>
                <a:sym typeface="Arial"/>
              </a:rPr>
              <a:t> ki ai ‘a e </a:t>
            </a:r>
            <a:r>
              <a:rPr lang="en-GB" sz="1650" dirty="0" err="1">
                <a:latin typeface="Arial"/>
                <a:ea typeface="Arial"/>
                <a:cs typeface="Arial"/>
                <a:sym typeface="Arial"/>
              </a:rPr>
              <a:t>fanau</a:t>
            </a:r>
            <a:r>
              <a:rPr lang="en-GB" sz="1650" dirty="0">
                <a:latin typeface="Arial"/>
                <a:ea typeface="Arial"/>
                <a:cs typeface="Arial"/>
                <a:sym typeface="Arial"/>
              </a:rPr>
              <a:t> </a:t>
            </a:r>
            <a:r>
              <a:rPr lang="en-GB" sz="1650" dirty="0" err="1">
                <a:latin typeface="Arial"/>
                <a:ea typeface="Arial"/>
                <a:cs typeface="Arial"/>
                <a:sym typeface="Arial"/>
              </a:rPr>
              <a:t>áko</a:t>
            </a:r>
            <a:r>
              <a:rPr lang="en-GB" sz="1650" dirty="0">
                <a:latin typeface="Arial"/>
                <a:ea typeface="Arial"/>
                <a:cs typeface="Arial"/>
                <a:sym typeface="Arial"/>
              </a:rPr>
              <a:t> </a:t>
            </a:r>
            <a:r>
              <a:rPr lang="en-GB" sz="1650" dirty="0" err="1">
                <a:latin typeface="Arial"/>
                <a:ea typeface="Arial"/>
                <a:cs typeface="Arial"/>
                <a:sym typeface="Arial"/>
              </a:rPr>
              <a:t>mei</a:t>
            </a:r>
            <a:r>
              <a:rPr lang="en-GB" sz="1650" dirty="0">
                <a:latin typeface="Arial"/>
                <a:ea typeface="Arial"/>
                <a:cs typeface="Arial"/>
                <a:sym typeface="Arial"/>
              </a:rPr>
              <a:t> </a:t>
            </a:r>
            <a:r>
              <a:rPr lang="en-GB" sz="1650" dirty="0" err="1">
                <a:latin typeface="Arial"/>
                <a:ea typeface="Arial"/>
                <a:cs typeface="Arial"/>
                <a:sym typeface="Arial"/>
              </a:rPr>
              <a:t>muli</a:t>
            </a:r>
            <a:r>
              <a:rPr lang="en-GB" sz="1650" dirty="0">
                <a:latin typeface="Arial"/>
                <a:ea typeface="Arial"/>
                <a:cs typeface="Arial"/>
                <a:sym typeface="Arial"/>
              </a:rPr>
              <a:t>, kau </a:t>
            </a:r>
            <a:r>
              <a:rPr lang="en-GB" sz="1650" dirty="0" err="1">
                <a:latin typeface="Arial"/>
                <a:ea typeface="Arial"/>
                <a:cs typeface="Arial"/>
                <a:sym typeface="Arial"/>
              </a:rPr>
              <a:t>ngāue</a:t>
            </a:r>
            <a:r>
              <a:rPr lang="en-GB" sz="1650" dirty="0">
                <a:latin typeface="Arial"/>
                <a:ea typeface="Arial"/>
                <a:cs typeface="Arial"/>
                <a:sym typeface="Arial"/>
              </a:rPr>
              <a:t> </a:t>
            </a:r>
            <a:r>
              <a:rPr lang="en-GB" sz="1650" dirty="0" err="1">
                <a:latin typeface="Arial"/>
                <a:ea typeface="Arial"/>
                <a:cs typeface="Arial"/>
                <a:sym typeface="Arial"/>
              </a:rPr>
              <a:t>fakato‛u</a:t>
            </a:r>
            <a:r>
              <a:rPr lang="en-GB" sz="1650" dirty="0">
                <a:latin typeface="Arial"/>
                <a:ea typeface="Arial"/>
                <a:cs typeface="Arial"/>
                <a:sym typeface="Arial"/>
              </a:rPr>
              <a:t> kai (toil) </a:t>
            </a:r>
            <a:r>
              <a:rPr lang="en-GB" sz="1650" dirty="0" err="1">
                <a:latin typeface="Arial"/>
                <a:ea typeface="Arial"/>
                <a:cs typeface="Arial"/>
                <a:sym typeface="Arial"/>
              </a:rPr>
              <a:t>mo</a:t>
            </a:r>
            <a:r>
              <a:rPr lang="en-GB" sz="1650" dirty="0">
                <a:latin typeface="Arial"/>
                <a:ea typeface="Arial"/>
                <a:cs typeface="Arial"/>
                <a:sym typeface="Arial"/>
              </a:rPr>
              <a:t> e kau visa ‘</a:t>
            </a:r>
            <a:r>
              <a:rPr lang="en-GB" sz="1650" dirty="0" err="1">
                <a:latin typeface="Arial"/>
                <a:ea typeface="Arial"/>
                <a:cs typeface="Arial"/>
                <a:sym typeface="Arial"/>
              </a:rPr>
              <a:t>eve‛eva</a:t>
            </a:r>
            <a:r>
              <a:rPr lang="en-GB" sz="1650" dirty="0">
                <a:latin typeface="Arial"/>
                <a:ea typeface="Arial"/>
                <a:cs typeface="Arial"/>
                <a:sym typeface="Arial"/>
              </a:rPr>
              <a:t>) ‘e </a:t>
            </a:r>
            <a:r>
              <a:rPr lang="en-GB" sz="1650" dirty="0" err="1">
                <a:latin typeface="Arial"/>
                <a:ea typeface="Arial"/>
                <a:cs typeface="Arial"/>
                <a:sym typeface="Arial"/>
              </a:rPr>
              <a:t>malava</a:t>
            </a:r>
            <a:r>
              <a:rPr lang="en-GB" sz="1650" dirty="0">
                <a:latin typeface="Arial"/>
                <a:ea typeface="Arial"/>
                <a:cs typeface="Arial"/>
                <a:sym typeface="Arial"/>
              </a:rPr>
              <a:t> </a:t>
            </a:r>
            <a:r>
              <a:rPr lang="en-GB" sz="1650" dirty="0" err="1">
                <a:latin typeface="Arial"/>
                <a:ea typeface="Arial"/>
                <a:cs typeface="Arial"/>
                <a:sym typeface="Arial"/>
              </a:rPr>
              <a:t>kenau</a:t>
            </a:r>
            <a:r>
              <a:rPr lang="en-GB" sz="1650" dirty="0">
                <a:latin typeface="Arial"/>
                <a:ea typeface="Arial"/>
                <a:cs typeface="Arial"/>
                <a:sym typeface="Arial"/>
              </a:rPr>
              <a:t> kau </a:t>
            </a:r>
            <a:r>
              <a:rPr lang="en-GB" sz="1650" dirty="0" err="1">
                <a:latin typeface="Arial"/>
                <a:ea typeface="Arial"/>
                <a:cs typeface="Arial"/>
                <a:sym typeface="Arial"/>
              </a:rPr>
              <a:t>atu</a:t>
            </a:r>
            <a:r>
              <a:rPr lang="en-GB" sz="1650" dirty="0">
                <a:latin typeface="Arial"/>
                <a:ea typeface="Arial"/>
                <a:cs typeface="Arial"/>
                <a:sym typeface="Arial"/>
              </a:rPr>
              <a:t> he </a:t>
            </a:r>
            <a:r>
              <a:rPr lang="en-GB" sz="1650" dirty="0" err="1">
                <a:latin typeface="Arial"/>
                <a:ea typeface="Arial"/>
                <a:cs typeface="Arial"/>
                <a:sym typeface="Arial"/>
              </a:rPr>
              <a:t>sivi</a:t>
            </a:r>
            <a:r>
              <a:rPr lang="en-GB" sz="1650" dirty="0">
                <a:latin typeface="Arial"/>
                <a:ea typeface="Arial"/>
                <a:cs typeface="Arial"/>
                <a:sym typeface="Arial"/>
              </a:rPr>
              <a:t> </a:t>
            </a:r>
            <a:r>
              <a:rPr lang="en-GB" sz="1650" dirty="0" err="1">
                <a:latin typeface="Arial"/>
                <a:ea typeface="Arial"/>
                <a:cs typeface="Arial"/>
                <a:sym typeface="Arial"/>
              </a:rPr>
              <a:t>mpox</a:t>
            </a:r>
            <a:r>
              <a:rPr lang="en-GB" sz="1650" dirty="0">
                <a:latin typeface="Arial"/>
                <a:ea typeface="Arial"/>
                <a:cs typeface="Arial"/>
                <a:sym typeface="Arial"/>
              </a:rPr>
              <a:t> </a:t>
            </a:r>
            <a:r>
              <a:rPr lang="en-GB" sz="1650" dirty="0" err="1">
                <a:latin typeface="Arial"/>
                <a:ea typeface="Arial"/>
                <a:cs typeface="Arial"/>
                <a:sym typeface="Arial"/>
              </a:rPr>
              <a:t>mo</a:t>
            </a:r>
            <a:r>
              <a:rPr lang="en-GB" sz="1650" dirty="0">
                <a:latin typeface="Arial"/>
                <a:ea typeface="Arial"/>
                <a:cs typeface="Arial"/>
                <a:sym typeface="Arial"/>
              </a:rPr>
              <a:t> e </a:t>
            </a:r>
            <a:r>
              <a:rPr lang="en-GB" sz="1650" dirty="0" err="1">
                <a:latin typeface="Arial"/>
                <a:ea typeface="Arial"/>
                <a:cs typeface="Arial"/>
                <a:sym typeface="Arial"/>
              </a:rPr>
              <a:t>talatala</a:t>
            </a:r>
            <a:r>
              <a:rPr lang="en-GB" sz="1650" dirty="0">
                <a:latin typeface="Arial"/>
                <a:ea typeface="Arial"/>
                <a:cs typeface="Arial"/>
                <a:sym typeface="Arial"/>
              </a:rPr>
              <a:t> </a:t>
            </a:r>
            <a:r>
              <a:rPr lang="en-GB" sz="1650" dirty="0" err="1">
                <a:latin typeface="Arial"/>
                <a:ea typeface="Arial"/>
                <a:cs typeface="Arial"/>
                <a:sym typeface="Arial"/>
              </a:rPr>
              <a:t>ta</a:t>
            </a:r>
            <a:r>
              <a:rPr lang="en-GB" sz="1650" dirty="0" err="1">
                <a:latin typeface="Times New Roman"/>
                <a:ea typeface="Times New Roman"/>
                <a:cs typeface="Times New Roman"/>
                <a:sym typeface="Times New Roman"/>
              </a:rPr>
              <a:t>‛</a:t>
            </a:r>
            <a:r>
              <a:rPr lang="en-GB" sz="1650" dirty="0" err="1">
                <a:latin typeface="Arial"/>
                <a:ea typeface="Arial"/>
                <a:cs typeface="Arial"/>
                <a:sym typeface="Arial"/>
              </a:rPr>
              <a:t>etotongi</a:t>
            </a:r>
            <a:r>
              <a:rPr lang="en-GB" sz="1650" dirty="0">
                <a:latin typeface="Arial"/>
                <a:ea typeface="Arial"/>
                <a:cs typeface="Arial"/>
                <a:sym typeface="Arial"/>
              </a:rPr>
              <a:t>.</a:t>
            </a:r>
            <a:endParaRPr sz="1650" dirty="0">
              <a:latin typeface="Arial"/>
              <a:ea typeface="Arial"/>
              <a:cs typeface="Arial"/>
              <a:sym typeface="Arial"/>
            </a:endParaRPr>
          </a:p>
        </p:txBody>
      </p:sp>
      <p:sp>
        <p:nvSpPr>
          <p:cNvPr id="195" name="Google Shape;195;p2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17</a:t>
            </a:fld>
            <a:endParaRPr/>
          </a:p>
        </p:txBody>
      </p:sp>
      <p:sp>
        <p:nvSpPr>
          <p:cNvPr id="196" name="Google Shape;196;p29"/>
          <p:cNvSpPr txBox="1"/>
          <p:nvPr/>
        </p:nvSpPr>
        <p:spPr>
          <a:xfrm>
            <a:off x="685838" y="4419475"/>
            <a:ext cx="135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a:latin typeface="Raleway"/>
                <a:ea typeface="Raleway"/>
                <a:cs typeface="Raleway"/>
                <a:sym typeface="Raleway"/>
              </a:rPr>
              <a:t>Tonga</a:t>
            </a:r>
            <a:endParaRPr>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0"/>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lnSpc>
                <a:spcPct val="100000"/>
              </a:lnSpc>
              <a:spcAft>
                <a:spcPts val="0"/>
              </a:spcAft>
              <a:buClr>
                <a:schemeClr val="dk2"/>
              </a:buClr>
              <a:buSzPts val="1100"/>
              <a:buFont typeface="Arial"/>
              <a:buNone/>
            </a:pPr>
            <a:r>
              <a:rPr lang="en-GB" sz="2700" dirty="0"/>
              <a:t>‘Oku </a:t>
            </a:r>
            <a:r>
              <a:rPr lang="en-GB" sz="2700" dirty="0" err="1"/>
              <a:t>uesia</a:t>
            </a:r>
            <a:r>
              <a:rPr lang="en-GB" sz="2700" dirty="0"/>
              <a:t> ‘e he </a:t>
            </a:r>
            <a:r>
              <a:rPr lang="en-GB" sz="2700" dirty="0" err="1"/>
              <a:t>mpox</a:t>
            </a:r>
            <a:r>
              <a:rPr lang="en-GB" sz="2700" dirty="0"/>
              <a:t> ‘a e </a:t>
            </a:r>
            <a:r>
              <a:rPr lang="en-GB" sz="2700" dirty="0" err="1"/>
              <a:t>fakahuhu</a:t>
            </a:r>
            <a:r>
              <a:rPr lang="en-GB" sz="2700" dirty="0"/>
              <a:t> ‘o e </a:t>
            </a:r>
            <a:r>
              <a:rPr lang="en-GB" sz="2700" dirty="0" err="1"/>
              <a:t>longa</a:t>
            </a:r>
            <a:r>
              <a:rPr lang="en-GB" sz="2700" b="0" dirty="0" err="1"/>
              <a:t>‛</a:t>
            </a:r>
            <a:r>
              <a:rPr lang="en-GB" sz="2700" dirty="0" err="1"/>
              <a:t>ifanau</a:t>
            </a:r>
            <a:r>
              <a:rPr lang="en-GB" sz="2700" dirty="0"/>
              <a:t>?</a:t>
            </a:r>
            <a:endParaRPr sz="2700" dirty="0"/>
          </a:p>
        </p:txBody>
      </p:sp>
      <p:sp>
        <p:nvSpPr>
          <p:cNvPr id="202" name="Google Shape;202;p30"/>
          <p:cNvSpPr txBox="1">
            <a:spLocks noGrp="1"/>
          </p:cNvSpPr>
          <p:nvPr>
            <p:ph type="body" idx="1"/>
          </p:nvPr>
        </p:nvSpPr>
        <p:spPr>
          <a:xfrm>
            <a:off x="2410100" y="1595775"/>
            <a:ext cx="6321600" cy="29337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1000"/>
              </a:spcAft>
              <a:buNone/>
            </a:pPr>
            <a:r>
              <a:rPr lang="en-GB" sz="1650">
                <a:latin typeface="Arial"/>
                <a:ea typeface="Arial"/>
                <a:cs typeface="Arial"/>
                <a:sym typeface="Arial"/>
              </a:rPr>
              <a:t>‘I he sio fakalukufua, kapau ‘oku ke ma‛u ‘a e mpox, ‘oku ‘oatu ‘a e fale‛i ke faka‛auha kotoa ‘a e ngaahi naunau na‛a ke ngāue‛aki ki he fakahuhu pea ta‛ofi mo e fakahuhu kae ‘oleva kuo ke sai ‘aupito.</a:t>
            </a:r>
            <a:endParaRPr sz="1650">
              <a:latin typeface="Arial"/>
              <a:ea typeface="Arial"/>
              <a:cs typeface="Arial"/>
              <a:sym typeface="Arial"/>
            </a:endParaRPr>
          </a:p>
        </p:txBody>
      </p:sp>
      <p:sp>
        <p:nvSpPr>
          <p:cNvPr id="203" name="Google Shape;203;p3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18</a:t>
            </a:fld>
            <a:endParaRPr/>
          </a:p>
        </p:txBody>
      </p:sp>
      <p:sp>
        <p:nvSpPr>
          <p:cNvPr id="204" name="Google Shape;204;p30"/>
          <p:cNvSpPr txBox="1"/>
          <p:nvPr/>
        </p:nvSpPr>
        <p:spPr>
          <a:xfrm>
            <a:off x="685838" y="4419475"/>
            <a:ext cx="135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a:latin typeface="Raleway"/>
                <a:ea typeface="Raleway"/>
                <a:cs typeface="Raleway"/>
                <a:sym typeface="Raleway"/>
              </a:rPr>
              <a:t>Tonga</a:t>
            </a:r>
            <a:endParaRPr>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1"/>
          <p:cNvSpPr txBox="1">
            <a:spLocks noGrp="1"/>
          </p:cNvSpPr>
          <p:nvPr>
            <p:ph type="title"/>
          </p:nvPr>
        </p:nvSpPr>
        <p:spPr>
          <a:xfrm>
            <a:off x="2400250" y="575950"/>
            <a:ext cx="6321600" cy="2574300"/>
          </a:xfrm>
          <a:prstGeom prst="rect">
            <a:avLst/>
          </a:prstGeom>
        </p:spPr>
        <p:txBody>
          <a:bodyPr spcFirstLastPara="1" wrap="square" lIns="91425" tIns="91425" rIns="91425" bIns="91425" anchor="t" anchorCtr="0">
            <a:noAutofit/>
          </a:bodyPr>
          <a:lstStyle/>
          <a:p>
            <a:pPr marL="0" lvl="0" indent="0" algn="l" rtl="0">
              <a:lnSpc>
                <a:spcPct val="100000"/>
              </a:lnSpc>
              <a:spcAft>
                <a:spcPts val="0"/>
              </a:spcAft>
              <a:buNone/>
            </a:pPr>
            <a:r>
              <a:rPr lang="en-GB" sz="2700" dirty="0"/>
              <a:t>‘O </a:t>
            </a:r>
            <a:r>
              <a:rPr lang="en-GB" sz="2700" dirty="0" err="1"/>
              <a:t>kapau</a:t>
            </a:r>
            <a:r>
              <a:rPr lang="en-GB" sz="2700" dirty="0"/>
              <a:t> ‘</a:t>
            </a:r>
            <a:r>
              <a:rPr lang="en-GB" sz="2700" dirty="0" err="1"/>
              <a:t>oku</a:t>
            </a:r>
            <a:r>
              <a:rPr lang="en-GB" sz="2700" dirty="0"/>
              <a:t> ‘</a:t>
            </a:r>
            <a:r>
              <a:rPr lang="en-GB" sz="2700" dirty="0" err="1"/>
              <a:t>i</a:t>
            </a:r>
            <a:r>
              <a:rPr lang="en-GB" sz="2700" dirty="0"/>
              <a:t> ai ha </a:t>
            </a:r>
            <a:r>
              <a:rPr lang="en-GB" sz="2700" dirty="0" err="1"/>
              <a:t>ki’i</a:t>
            </a:r>
            <a:r>
              <a:rPr lang="en-GB" sz="2700" dirty="0"/>
              <a:t> </a:t>
            </a:r>
            <a:r>
              <a:rPr lang="en-GB" sz="2700" dirty="0" err="1"/>
              <a:t>leka</a:t>
            </a:r>
            <a:r>
              <a:rPr lang="en-GB" sz="2700" dirty="0"/>
              <a:t> ‘</a:t>
            </a:r>
            <a:r>
              <a:rPr lang="en-GB" sz="2700" dirty="0" err="1"/>
              <a:t>i</a:t>
            </a:r>
            <a:r>
              <a:rPr lang="en-GB" sz="2700" dirty="0"/>
              <a:t> ha ‘</a:t>
            </a:r>
            <a:r>
              <a:rPr lang="en-GB" sz="2700" dirty="0" err="1"/>
              <a:t>api</a:t>
            </a:r>
            <a:r>
              <a:rPr lang="en-GB" sz="2700" dirty="0"/>
              <a:t> pe ko ha taha </a:t>
            </a:r>
            <a:r>
              <a:rPr lang="en-GB" sz="2700" dirty="0" err="1"/>
              <a:t>na‛e</a:t>
            </a:r>
            <a:r>
              <a:rPr lang="en-GB" sz="2700" dirty="0"/>
              <a:t> </a:t>
            </a:r>
            <a:r>
              <a:rPr lang="en-GB" sz="2700" dirty="0" err="1"/>
              <a:t>nonofo</a:t>
            </a:r>
            <a:r>
              <a:rPr lang="en-GB" sz="2700" dirty="0"/>
              <a:t> </a:t>
            </a:r>
            <a:r>
              <a:rPr lang="en-GB" sz="2700" dirty="0" err="1"/>
              <a:t>fe‛auaki</a:t>
            </a:r>
            <a:r>
              <a:rPr lang="en-GB" sz="2700" dirty="0"/>
              <a:t> </a:t>
            </a:r>
            <a:r>
              <a:rPr lang="en-GB" sz="2700" dirty="0" err="1"/>
              <a:t>mo</a:t>
            </a:r>
            <a:r>
              <a:rPr lang="en-GB" sz="2700" dirty="0"/>
              <a:t> ha taha ‘</a:t>
            </a:r>
            <a:r>
              <a:rPr lang="en-GB" sz="2700" dirty="0" err="1"/>
              <a:t>oku</a:t>
            </a:r>
            <a:r>
              <a:rPr lang="en-GB" sz="2700" dirty="0"/>
              <a:t> puke ‘</a:t>
            </a:r>
            <a:r>
              <a:rPr lang="en-GB" sz="2700" dirty="0" err="1"/>
              <a:t>i</a:t>
            </a:r>
            <a:r>
              <a:rPr lang="en-GB" sz="2700" dirty="0"/>
              <a:t> he </a:t>
            </a:r>
            <a:r>
              <a:rPr lang="en-GB" sz="2700" dirty="0" err="1"/>
              <a:t>mpox</a:t>
            </a:r>
            <a:r>
              <a:rPr lang="en-GB" sz="2700" dirty="0"/>
              <a:t>, ‘</a:t>
            </a:r>
            <a:r>
              <a:rPr lang="en-GB" sz="2700" dirty="0" err="1"/>
              <a:t>oku</a:t>
            </a:r>
            <a:r>
              <a:rPr lang="en-GB" sz="2700" dirty="0"/>
              <a:t> </a:t>
            </a:r>
            <a:r>
              <a:rPr lang="en-GB" sz="2700" dirty="0" err="1"/>
              <a:t>saipe</a:t>
            </a:r>
            <a:r>
              <a:rPr lang="en-GB" sz="2700" dirty="0"/>
              <a:t> </a:t>
            </a:r>
            <a:r>
              <a:rPr lang="en-GB" sz="2700" dirty="0" err="1"/>
              <a:t>ke</a:t>
            </a:r>
            <a:r>
              <a:rPr lang="en-GB" sz="2700" dirty="0"/>
              <a:t> </a:t>
            </a:r>
            <a:r>
              <a:rPr lang="en-GB" sz="2700" dirty="0" err="1"/>
              <a:t>kei</a:t>
            </a:r>
            <a:r>
              <a:rPr lang="en-GB" sz="2700" dirty="0"/>
              <a:t> ‘</a:t>
            </a:r>
            <a:r>
              <a:rPr lang="en-GB" sz="2700" dirty="0" err="1"/>
              <a:t>alu</a:t>
            </a:r>
            <a:r>
              <a:rPr lang="en-GB" sz="2700" dirty="0"/>
              <a:t> ki he </a:t>
            </a:r>
            <a:r>
              <a:rPr lang="en-GB" sz="2700" dirty="0" err="1"/>
              <a:t>ááko</a:t>
            </a:r>
            <a:r>
              <a:rPr lang="en-GB" sz="2700" dirty="0"/>
              <a:t>, pe ko e </a:t>
            </a:r>
            <a:r>
              <a:rPr lang="en-GB" sz="2700" dirty="0" err="1"/>
              <a:t>áko</a:t>
            </a:r>
            <a:r>
              <a:rPr lang="en-GB" sz="2700" dirty="0"/>
              <a:t> ki he </a:t>
            </a:r>
            <a:r>
              <a:rPr lang="en-GB" sz="2700" dirty="0" err="1"/>
              <a:t>fanau</a:t>
            </a:r>
            <a:r>
              <a:rPr lang="en-GB" sz="2700" dirty="0"/>
              <a:t> </a:t>
            </a:r>
            <a:r>
              <a:rPr lang="en-GB" sz="2700" dirty="0" err="1"/>
              <a:t>valevale</a:t>
            </a:r>
            <a:r>
              <a:rPr lang="en-GB" sz="2700" dirty="0"/>
              <a:t> pe </a:t>
            </a:r>
            <a:r>
              <a:rPr lang="en-GB" sz="2700" dirty="0" err="1"/>
              <a:t>áko</a:t>
            </a:r>
            <a:r>
              <a:rPr lang="en-GB" sz="2700" dirty="0"/>
              <a:t> </a:t>
            </a:r>
            <a:r>
              <a:rPr lang="en-GB" sz="2700" dirty="0" err="1"/>
              <a:t>tokamu‛a</a:t>
            </a:r>
            <a:r>
              <a:rPr lang="en-GB" sz="2700" dirty="0"/>
              <a:t>? /1</a:t>
            </a:r>
            <a:endParaRPr sz="2700" dirty="0"/>
          </a:p>
        </p:txBody>
      </p:sp>
      <p:sp>
        <p:nvSpPr>
          <p:cNvPr id="210" name="Google Shape;210;p31"/>
          <p:cNvSpPr txBox="1">
            <a:spLocks noGrp="1"/>
          </p:cNvSpPr>
          <p:nvPr>
            <p:ph type="body" idx="1"/>
          </p:nvPr>
        </p:nvSpPr>
        <p:spPr>
          <a:xfrm>
            <a:off x="2410100" y="3269375"/>
            <a:ext cx="6321600" cy="1359900"/>
          </a:xfrm>
          <a:prstGeom prst="rect">
            <a:avLst/>
          </a:prstGeom>
        </p:spPr>
        <p:txBody>
          <a:bodyPr spcFirstLastPara="1" wrap="square" lIns="91425" tIns="91425" rIns="91425" bIns="91425" anchor="t" anchorCtr="0">
            <a:normAutofit/>
          </a:bodyPr>
          <a:lstStyle/>
          <a:p>
            <a:pPr marL="457200" lvl="0" indent="-333375" algn="l" rtl="0">
              <a:lnSpc>
                <a:spcPct val="100000"/>
              </a:lnSpc>
              <a:spcBef>
                <a:spcPts val="0"/>
              </a:spcBef>
              <a:spcAft>
                <a:spcPts val="1000"/>
              </a:spcAft>
              <a:buSzPts val="1650"/>
              <a:buFont typeface="Arial"/>
              <a:buChar char="●"/>
            </a:pPr>
            <a:r>
              <a:rPr lang="en-GB" sz="1650">
                <a:latin typeface="Arial"/>
                <a:ea typeface="Arial"/>
                <a:cs typeface="Arial"/>
                <a:sym typeface="Arial"/>
              </a:rPr>
              <a:t>‘Ikai pea kapau ‘oku ‘i ai ha taha ‘oku ‘ilo pe feohi vāofi mo ha taha ‘oku ne puke ‘i he mpox, ‘oku ‘ikai ke fiema‛u ia ke nofo mavahe</a:t>
            </a:r>
            <a:endParaRPr sz="1650">
              <a:latin typeface="Arial"/>
              <a:ea typeface="Arial"/>
              <a:cs typeface="Arial"/>
              <a:sym typeface="Arial"/>
            </a:endParaRPr>
          </a:p>
        </p:txBody>
      </p:sp>
      <p:sp>
        <p:nvSpPr>
          <p:cNvPr id="211" name="Google Shape;211;p3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19</a:t>
            </a:fld>
            <a:endParaRPr/>
          </a:p>
        </p:txBody>
      </p:sp>
      <p:sp>
        <p:nvSpPr>
          <p:cNvPr id="212" name="Google Shape;212;p31"/>
          <p:cNvSpPr txBox="1"/>
          <p:nvPr/>
        </p:nvSpPr>
        <p:spPr>
          <a:xfrm>
            <a:off x="685838" y="4419475"/>
            <a:ext cx="135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a:latin typeface="Raleway"/>
                <a:ea typeface="Raleway"/>
                <a:cs typeface="Raleway"/>
                <a:sym typeface="Raleway"/>
              </a:rPr>
              <a:t>Tonga</a:t>
            </a:r>
            <a:endParaRPr>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79"/>
        <p:cNvGrpSpPr/>
        <p:nvPr/>
      </p:nvGrpSpPr>
      <p:grpSpPr>
        <a:xfrm>
          <a:off x="0" y="0"/>
          <a:ext cx="0" cy="0"/>
          <a:chOff x="0" y="0"/>
          <a:chExt cx="0" cy="0"/>
        </a:xfrm>
      </p:grpSpPr>
      <p:sp>
        <p:nvSpPr>
          <p:cNvPr id="80" name="Google Shape;80;p14"/>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GB" b="0">
                <a:highlight>
                  <a:schemeClr val="accent4"/>
                </a:highlight>
              </a:rPr>
              <a:t>Nofo malu, fētokoni‛aki pea tauhi ho kāinga kenau mo‛ui lelei</a:t>
            </a:r>
            <a:endParaRPr b="0">
              <a:highlight>
                <a:schemeClr val="accent4"/>
              </a:highlight>
            </a:endParaRPr>
          </a:p>
        </p:txBody>
      </p:sp>
      <p:sp>
        <p:nvSpPr>
          <p:cNvPr id="81" name="Google Shape;81;p1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solidFill>
                  <a:schemeClr val="lt1"/>
                </a:solidFill>
              </a:rPr>
              <a:t>2</a:t>
            </a:fld>
            <a:endParaRPr>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2"/>
          <p:cNvSpPr txBox="1">
            <a:spLocks noGrp="1"/>
          </p:cNvSpPr>
          <p:nvPr>
            <p:ph type="title"/>
          </p:nvPr>
        </p:nvSpPr>
        <p:spPr>
          <a:xfrm>
            <a:off x="2400250" y="575950"/>
            <a:ext cx="6321600" cy="2574300"/>
          </a:xfrm>
          <a:prstGeom prst="rect">
            <a:avLst/>
          </a:prstGeom>
        </p:spPr>
        <p:txBody>
          <a:bodyPr spcFirstLastPara="1" wrap="square" lIns="91425" tIns="91425" rIns="91425" bIns="91425" anchor="t" anchorCtr="0">
            <a:noAutofit/>
          </a:bodyPr>
          <a:lstStyle/>
          <a:p>
            <a:pPr marL="0" lvl="0" indent="0" algn="l" rtl="0">
              <a:lnSpc>
                <a:spcPct val="100000"/>
              </a:lnSpc>
              <a:spcAft>
                <a:spcPts val="0"/>
              </a:spcAft>
              <a:buNone/>
            </a:pPr>
            <a:r>
              <a:rPr lang="en-GB" sz="2700" dirty="0"/>
              <a:t>‘O </a:t>
            </a:r>
            <a:r>
              <a:rPr lang="en-GB" sz="2700" dirty="0" err="1"/>
              <a:t>kapau</a:t>
            </a:r>
            <a:r>
              <a:rPr lang="en-GB" sz="2700" dirty="0"/>
              <a:t> ‘</a:t>
            </a:r>
            <a:r>
              <a:rPr lang="en-GB" sz="2700" dirty="0" err="1"/>
              <a:t>oku</a:t>
            </a:r>
            <a:r>
              <a:rPr lang="en-GB" sz="2700" dirty="0"/>
              <a:t> ‘</a:t>
            </a:r>
            <a:r>
              <a:rPr lang="en-GB" sz="2700" dirty="0" err="1"/>
              <a:t>i</a:t>
            </a:r>
            <a:r>
              <a:rPr lang="en-GB" sz="2700" dirty="0"/>
              <a:t> ai ha </a:t>
            </a:r>
            <a:r>
              <a:rPr lang="en-GB" sz="2700" dirty="0" err="1"/>
              <a:t>ki’i</a:t>
            </a:r>
            <a:r>
              <a:rPr lang="en-GB" sz="2700" dirty="0"/>
              <a:t> </a:t>
            </a:r>
            <a:r>
              <a:rPr lang="en-GB" sz="2700" dirty="0" err="1"/>
              <a:t>leka</a:t>
            </a:r>
            <a:r>
              <a:rPr lang="en-GB" sz="2700" dirty="0"/>
              <a:t> ‘</a:t>
            </a:r>
            <a:r>
              <a:rPr lang="en-GB" sz="2700" dirty="0" err="1"/>
              <a:t>i</a:t>
            </a:r>
            <a:r>
              <a:rPr lang="en-GB" sz="2700" dirty="0"/>
              <a:t> ha ‘</a:t>
            </a:r>
            <a:r>
              <a:rPr lang="en-GB" sz="2700" dirty="0" err="1"/>
              <a:t>api</a:t>
            </a:r>
            <a:r>
              <a:rPr lang="en-GB" sz="2700" dirty="0"/>
              <a:t> pe ko ha taha </a:t>
            </a:r>
            <a:r>
              <a:rPr lang="en-GB" sz="2700" dirty="0" err="1"/>
              <a:t>na‛e</a:t>
            </a:r>
            <a:r>
              <a:rPr lang="en-GB" sz="2700" dirty="0"/>
              <a:t> </a:t>
            </a:r>
            <a:r>
              <a:rPr lang="en-GB" sz="2700" dirty="0" err="1"/>
              <a:t>nonofo</a:t>
            </a:r>
            <a:r>
              <a:rPr lang="en-GB" sz="2700" dirty="0"/>
              <a:t> </a:t>
            </a:r>
            <a:r>
              <a:rPr lang="en-GB" sz="2700" dirty="0" err="1"/>
              <a:t>fe‛auaki</a:t>
            </a:r>
            <a:r>
              <a:rPr lang="en-GB" sz="2700" dirty="0"/>
              <a:t> </a:t>
            </a:r>
            <a:r>
              <a:rPr lang="en-GB" sz="2700" dirty="0" err="1"/>
              <a:t>mo</a:t>
            </a:r>
            <a:r>
              <a:rPr lang="en-GB" sz="2700" dirty="0"/>
              <a:t> ha taha ‘</a:t>
            </a:r>
            <a:r>
              <a:rPr lang="en-GB" sz="2700" dirty="0" err="1"/>
              <a:t>oku</a:t>
            </a:r>
            <a:r>
              <a:rPr lang="en-GB" sz="2700" dirty="0"/>
              <a:t> puke ‘</a:t>
            </a:r>
            <a:r>
              <a:rPr lang="en-GB" sz="2700" dirty="0" err="1"/>
              <a:t>i</a:t>
            </a:r>
            <a:r>
              <a:rPr lang="en-GB" sz="2700" dirty="0"/>
              <a:t> he </a:t>
            </a:r>
            <a:r>
              <a:rPr lang="en-GB" sz="2700" dirty="0" err="1"/>
              <a:t>mpox</a:t>
            </a:r>
            <a:r>
              <a:rPr lang="en-GB" sz="2700" dirty="0"/>
              <a:t>, ‘</a:t>
            </a:r>
            <a:r>
              <a:rPr lang="en-GB" sz="2700" dirty="0" err="1"/>
              <a:t>oku</a:t>
            </a:r>
            <a:r>
              <a:rPr lang="en-GB" sz="2700" dirty="0"/>
              <a:t> </a:t>
            </a:r>
            <a:r>
              <a:rPr lang="en-GB" sz="2700" dirty="0" err="1"/>
              <a:t>saipe</a:t>
            </a:r>
            <a:r>
              <a:rPr lang="en-GB" sz="2700" dirty="0"/>
              <a:t> </a:t>
            </a:r>
            <a:r>
              <a:rPr lang="en-GB" sz="2700" dirty="0" err="1"/>
              <a:t>ke</a:t>
            </a:r>
            <a:r>
              <a:rPr lang="en-GB" sz="2700" dirty="0"/>
              <a:t> </a:t>
            </a:r>
            <a:r>
              <a:rPr lang="en-GB" sz="2700" dirty="0" err="1"/>
              <a:t>kei</a:t>
            </a:r>
            <a:r>
              <a:rPr lang="en-GB" sz="2700" dirty="0"/>
              <a:t> ‘</a:t>
            </a:r>
            <a:r>
              <a:rPr lang="en-GB" sz="2700" dirty="0" err="1"/>
              <a:t>alu</a:t>
            </a:r>
            <a:r>
              <a:rPr lang="en-GB" sz="2700" dirty="0"/>
              <a:t> ki he </a:t>
            </a:r>
            <a:r>
              <a:rPr lang="en-GB" sz="2700" dirty="0" err="1"/>
              <a:t>ááko</a:t>
            </a:r>
            <a:r>
              <a:rPr lang="en-GB" sz="2700" dirty="0"/>
              <a:t>, pe ko e </a:t>
            </a:r>
            <a:r>
              <a:rPr lang="en-GB" sz="2700" dirty="0" err="1"/>
              <a:t>áko</a:t>
            </a:r>
            <a:r>
              <a:rPr lang="en-GB" sz="2700" dirty="0"/>
              <a:t> ki he </a:t>
            </a:r>
            <a:r>
              <a:rPr lang="en-GB" sz="2700" dirty="0" err="1"/>
              <a:t>fanau</a:t>
            </a:r>
            <a:r>
              <a:rPr lang="en-GB" sz="2700" dirty="0"/>
              <a:t> </a:t>
            </a:r>
            <a:r>
              <a:rPr lang="en-GB" sz="2700" dirty="0" err="1"/>
              <a:t>valevale</a:t>
            </a:r>
            <a:r>
              <a:rPr lang="en-GB" sz="2700" dirty="0"/>
              <a:t> pe </a:t>
            </a:r>
            <a:r>
              <a:rPr lang="en-GB" sz="2700" dirty="0" err="1"/>
              <a:t>áko</a:t>
            </a:r>
            <a:r>
              <a:rPr lang="en-GB" sz="2700" dirty="0"/>
              <a:t> </a:t>
            </a:r>
            <a:r>
              <a:rPr lang="en-GB" sz="2700" dirty="0" err="1"/>
              <a:t>tokamu‛a</a:t>
            </a:r>
            <a:r>
              <a:rPr lang="en-GB" sz="2700" dirty="0"/>
              <a:t>? /2</a:t>
            </a:r>
            <a:endParaRPr sz="2700" dirty="0"/>
          </a:p>
        </p:txBody>
      </p:sp>
      <p:sp>
        <p:nvSpPr>
          <p:cNvPr id="218" name="Google Shape;218;p32"/>
          <p:cNvSpPr txBox="1">
            <a:spLocks noGrp="1"/>
          </p:cNvSpPr>
          <p:nvPr>
            <p:ph type="body" idx="1"/>
          </p:nvPr>
        </p:nvSpPr>
        <p:spPr>
          <a:xfrm>
            <a:off x="2410100" y="3269375"/>
            <a:ext cx="6321600" cy="1359900"/>
          </a:xfrm>
          <a:prstGeom prst="rect">
            <a:avLst/>
          </a:prstGeom>
        </p:spPr>
        <p:txBody>
          <a:bodyPr spcFirstLastPara="1" wrap="square" lIns="91425" tIns="91425" rIns="91425" bIns="91425" anchor="t" anchorCtr="0">
            <a:noAutofit/>
          </a:bodyPr>
          <a:lstStyle/>
          <a:p>
            <a:pPr marL="457200" lvl="0" indent="-333375" algn="l" rtl="0">
              <a:lnSpc>
                <a:spcPct val="100000"/>
              </a:lnSpc>
              <a:spcBef>
                <a:spcPts val="0"/>
              </a:spcBef>
              <a:spcAft>
                <a:spcPts val="0"/>
              </a:spcAft>
              <a:buSzPts val="1650"/>
              <a:buFont typeface="Arial"/>
              <a:buChar char="●"/>
            </a:pPr>
            <a:r>
              <a:rPr lang="en-GB" sz="1650">
                <a:latin typeface="Arial"/>
                <a:ea typeface="Arial"/>
                <a:cs typeface="Arial"/>
                <a:sym typeface="Arial"/>
              </a:rPr>
              <a:t>Ko ha taha pe na‛e feohi vāofi pea kamata ke ne ma‛u ‘a e ngaahi faka‛ilonga ‘o e mpx, ‘e fiema‛u ke ne nofo mavahe</a:t>
            </a:r>
            <a:endParaRPr sz="1650">
              <a:latin typeface="Arial"/>
              <a:ea typeface="Arial"/>
              <a:cs typeface="Arial"/>
              <a:sym typeface="Arial"/>
            </a:endParaRPr>
          </a:p>
          <a:p>
            <a:pPr marL="457200" lvl="0" indent="-333375" algn="l" rtl="0">
              <a:lnSpc>
                <a:spcPct val="100000"/>
              </a:lnSpc>
              <a:spcBef>
                <a:spcPts val="1200"/>
              </a:spcBef>
              <a:spcAft>
                <a:spcPts val="1200"/>
              </a:spcAft>
              <a:buSzPts val="1650"/>
              <a:buFont typeface="Arial"/>
              <a:buChar char="●"/>
            </a:pPr>
            <a:r>
              <a:rPr lang="en-GB" sz="1650">
                <a:latin typeface="Arial"/>
                <a:ea typeface="Arial"/>
                <a:cs typeface="Arial"/>
                <a:sym typeface="Arial"/>
              </a:rPr>
              <a:t>Pea ke ne fetu‛utaki leva ki he potungāue mo‛ui ki ha tokoni.</a:t>
            </a:r>
            <a:endParaRPr sz="1650">
              <a:latin typeface="Arial"/>
              <a:ea typeface="Arial"/>
              <a:cs typeface="Arial"/>
              <a:sym typeface="Arial"/>
            </a:endParaRPr>
          </a:p>
        </p:txBody>
      </p:sp>
      <p:sp>
        <p:nvSpPr>
          <p:cNvPr id="219" name="Google Shape;219;p3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20</a:t>
            </a:fld>
            <a:endParaRPr/>
          </a:p>
        </p:txBody>
      </p:sp>
      <p:sp>
        <p:nvSpPr>
          <p:cNvPr id="220" name="Google Shape;220;p32"/>
          <p:cNvSpPr txBox="1"/>
          <p:nvPr/>
        </p:nvSpPr>
        <p:spPr>
          <a:xfrm>
            <a:off x="685838" y="4419475"/>
            <a:ext cx="135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a:latin typeface="Raleway"/>
                <a:ea typeface="Raleway"/>
                <a:cs typeface="Raleway"/>
                <a:sym typeface="Raleway"/>
              </a:rPr>
              <a:t>Tonga</a:t>
            </a:r>
            <a:endParaRPr>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3"/>
          <p:cNvSpPr txBox="1">
            <a:spLocks noGrp="1"/>
          </p:cNvSpPr>
          <p:nvPr>
            <p:ph type="title"/>
          </p:nvPr>
        </p:nvSpPr>
        <p:spPr>
          <a:xfrm>
            <a:off x="2324050" y="575950"/>
            <a:ext cx="6646500" cy="1496700"/>
          </a:xfrm>
          <a:prstGeom prst="rect">
            <a:avLst/>
          </a:prstGeom>
        </p:spPr>
        <p:txBody>
          <a:bodyPr spcFirstLastPara="1" wrap="square" lIns="91425" tIns="91425" rIns="91425" bIns="91425" anchor="t" anchorCtr="0">
            <a:noAutofit/>
          </a:bodyPr>
          <a:lstStyle/>
          <a:p>
            <a:pPr marL="0" lvl="0" indent="0" algn="l" rtl="0">
              <a:lnSpc>
                <a:spcPct val="100000"/>
              </a:lnSpc>
              <a:spcAft>
                <a:spcPts val="0"/>
              </a:spcAft>
              <a:buNone/>
            </a:pPr>
            <a:r>
              <a:rPr lang="en-GB" sz="2700" dirty="0"/>
              <a:t>‘E </a:t>
            </a:r>
            <a:r>
              <a:rPr lang="en-GB" sz="2700" dirty="0" err="1"/>
              <a:t>anga</a:t>
            </a:r>
            <a:r>
              <a:rPr lang="en-GB" sz="2700" dirty="0"/>
              <a:t> </a:t>
            </a:r>
            <a:r>
              <a:rPr lang="en-GB" sz="2700" dirty="0" err="1"/>
              <a:t>fēfē</a:t>
            </a:r>
            <a:r>
              <a:rPr lang="en-GB" sz="2700" dirty="0"/>
              <a:t> leva </a:t>
            </a:r>
            <a:r>
              <a:rPr lang="en-GB" sz="2700" dirty="0" err="1"/>
              <a:t>hono</a:t>
            </a:r>
            <a:r>
              <a:rPr lang="en-GB" sz="2700" dirty="0"/>
              <a:t> </a:t>
            </a:r>
            <a:r>
              <a:rPr lang="en-GB" sz="2700" dirty="0" err="1"/>
              <a:t>tauhi</a:t>
            </a:r>
            <a:r>
              <a:rPr lang="en-GB" sz="2700" dirty="0"/>
              <a:t> ‘o e </a:t>
            </a:r>
            <a:r>
              <a:rPr lang="en-GB" sz="2700" dirty="0" err="1"/>
              <a:t>vala</a:t>
            </a:r>
            <a:r>
              <a:rPr lang="en-GB" sz="2700" dirty="0"/>
              <a:t> (</a:t>
            </a:r>
            <a:r>
              <a:rPr lang="en-GB" sz="2700" dirty="0" err="1"/>
              <a:t>tānaki</a:t>
            </a:r>
            <a:r>
              <a:rPr lang="en-GB" sz="2700" dirty="0"/>
              <a:t> ‘o e </a:t>
            </a:r>
            <a:r>
              <a:rPr lang="en-GB" sz="2700" dirty="0" err="1"/>
              <a:t>vala</a:t>
            </a:r>
            <a:r>
              <a:rPr lang="en-GB" sz="2700" dirty="0"/>
              <a:t> ‘</a:t>
            </a:r>
            <a:r>
              <a:rPr lang="en-GB" sz="2700" dirty="0" err="1"/>
              <a:t>uli</a:t>
            </a:r>
            <a:r>
              <a:rPr lang="en-GB" sz="2700" dirty="0"/>
              <a:t> &amp; </a:t>
            </a:r>
            <a:r>
              <a:rPr lang="en-GB" sz="2700" dirty="0" err="1"/>
              <a:t>fō</a:t>
            </a:r>
            <a:r>
              <a:rPr lang="en-GB" sz="2700" dirty="0"/>
              <a:t>) ‘</a:t>
            </a:r>
            <a:r>
              <a:rPr lang="en-GB" sz="2700" dirty="0" err="1"/>
              <a:t>i</a:t>
            </a:r>
            <a:r>
              <a:rPr lang="en-GB" sz="2700" dirty="0"/>
              <a:t> he </a:t>
            </a:r>
            <a:r>
              <a:rPr lang="en-GB" sz="2700" dirty="0" err="1"/>
              <a:t>taimi</a:t>
            </a:r>
            <a:r>
              <a:rPr lang="en-GB" sz="2700" dirty="0"/>
              <a:t> ‘</a:t>
            </a:r>
            <a:r>
              <a:rPr lang="en-GB" sz="2700" dirty="0" err="1"/>
              <a:t>oku</a:t>
            </a:r>
            <a:r>
              <a:rPr lang="en-GB" sz="2700" dirty="0"/>
              <a:t> puke ai ha taha ‘o he </a:t>
            </a:r>
            <a:r>
              <a:rPr lang="en-GB" sz="2700" dirty="0" err="1"/>
              <a:t>mpox</a:t>
            </a:r>
            <a:r>
              <a:rPr lang="en-GB" sz="2700" dirty="0"/>
              <a:t> ‘</a:t>
            </a:r>
            <a:r>
              <a:rPr lang="en-GB" sz="2700" dirty="0" err="1"/>
              <a:t>i</a:t>
            </a:r>
            <a:r>
              <a:rPr lang="en-GB" sz="2700" dirty="0"/>
              <a:t> ha ‘</a:t>
            </a:r>
            <a:r>
              <a:rPr lang="en-GB" sz="2700" dirty="0" err="1"/>
              <a:t>api</a:t>
            </a:r>
            <a:r>
              <a:rPr lang="en-GB" sz="2700" dirty="0"/>
              <a:t>? /1</a:t>
            </a:r>
            <a:endParaRPr sz="2700" dirty="0"/>
          </a:p>
          <a:p>
            <a:pPr marL="0" lvl="0" indent="0" algn="l" rtl="0">
              <a:lnSpc>
                <a:spcPct val="115000"/>
              </a:lnSpc>
              <a:spcBef>
                <a:spcPts val="1200"/>
              </a:spcBef>
              <a:spcAft>
                <a:spcPts val="0"/>
              </a:spcAft>
              <a:buNone/>
            </a:pPr>
            <a:endParaRPr sz="2700" dirty="0"/>
          </a:p>
        </p:txBody>
      </p:sp>
      <p:sp>
        <p:nvSpPr>
          <p:cNvPr id="226" name="Google Shape;226;p33"/>
          <p:cNvSpPr txBox="1">
            <a:spLocks noGrp="1"/>
          </p:cNvSpPr>
          <p:nvPr>
            <p:ph type="body" idx="1"/>
          </p:nvPr>
        </p:nvSpPr>
        <p:spPr>
          <a:xfrm>
            <a:off x="2410100" y="2366875"/>
            <a:ext cx="6321600" cy="2219400"/>
          </a:xfrm>
          <a:prstGeom prst="rect">
            <a:avLst/>
          </a:prstGeom>
        </p:spPr>
        <p:txBody>
          <a:bodyPr spcFirstLastPara="1" wrap="square" lIns="91425" tIns="91425" rIns="91425" bIns="91425" anchor="t" anchorCtr="0">
            <a:noAutofit/>
          </a:bodyPr>
          <a:lstStyle/>
          <a:p>
            <a:pPr marL="457200" lvl="0" indent="-333375" algn="l" rtl="0">
              <a:lnSpc>
                <a:spcPct val="100000"/>
              </a:lnSpc>
              <a:spcBef>
                <a:spcPts val="0"/>
              </a:spcBef>
              <a:spcAft>
                <a:spcPts val="0"/>
              </a:spcAft>
              <a:buSzPts val="1650"/>
              <a:buChar char="●"/>
            </a:pPr>
            <a:r>
              <a:rPr lang="en-GB" sz="1650">
                <a:latin typeface="Arial"/>
                <a:ea typeface="Arial"/>
                <a:cs typeface="Arial"/>
                <a:sym typeface="Arial"/>
              </a:rPr>
              <a:t>Ke fakamavahe‛i pe ‘a e vala mo e fō ‘o e tokotaha koia.</a:t>
            </a:r>
            <a:endParaRPr sz="1650">
              <a:latin typeface="Arial"/>
              <a:ea typeface="Arial"/>
              <a:cs typeface="Arial"/>
              <a:sym typeface="Arial"/>
            </a:endParaRPr>
          </a:p>
          <a:p>
            <a:pPr marL="457200" lvl="0" indent="-333375" algn="l" rtl="0">
              <a:lnSpc>
                <a:spcPct val="100000"/>
              </a:lnSpc>
              <a:spcBef>
                <a:spcPts val="1200"/>
              </a:spcBef>
              <a:spcAft>
                <a:spcPts val="1200"/>
              </a:spcAft>
              <a:buSzPts val="1650"/>
              <a:buChar char="●"/>
            </a:pPr>
            <a:r>
              <a:rPr lang="en-GB" sz="1650">
                <a:latin typeface="Arial"/>
                <a:ea typeface="Arial"/>
                <a:cs typeface="Arial"/>
                <a:sym typeface="Arial"/>
              </a:rPr>
              <a:t>‘I he taimi ‘oku tānaki ai ‘a e taueli, vala, mo e me‛a mohenga ‘a e tokotaha ‘oku puke, ke tokonga‛i ‘oua ‘e toe tupe‛i holo na‛a to e mafola ai ‘a e mahaki ‘i he ‘ea.</a:t>
            </a:r>
            <a:endParaRPr/>
          </a:p>
        </p:txBody>
      </p:sp>
      <p:sp>
        <p:nvSpPr>
          <p:cNvPr id="227" name="Google Shape;227;p3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21</a:t>
            </a:fld>
            <a:endParaRPr/>
          </a:p>
        </p:txBody>
      </p:sp>
      <p:sp>
        <p:nvSpPr>
          <p:cNvPr id="228" name="Google Shape;228;p33"/>
          <p:cNvSpPr txBox="1"/>
          <p:nvPr/>
        </p:nvSpPr>
        <p:spPr>
          <a:xfrm>
            <a:off x="685838" y="4419475"/>
            <a:ext cx="135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a:latin typeface="Raleway"/>
                <a:ea typeface="Raleway"/>
                <a:cs typeface="Raleway"/>
                <a:sym typeface="Raleway"/>
              </a:rPr>
              <a:t>Tonga</a:t>
            </a:r>
            <a:endParaRPr>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4"/>
          <p:cNvSpPr txBox="1">
            <a:spLocks noGrp="1"/>
          </p:cNvSpPr>
          <p:nvPr>
            <p:ph type="title"/>
          </p:nvPr>
        </p:nvSpPr>
        <p:spPr>
          <a:xfrm>
            <a:off x="2324050" y="575950"/>
            <a:ext cx="6646500" cy="1496700"/>
          </a:xfrm>
          <a:prstGeom prst="rect">
            <a:avLst/>
          </a:prstGeom>
        </p:spPr>
        <p:txBody>
          <a:bodyPr spcFirstLastPara="1" wrap="square" lIns="91425" tIns="91425" rIns="91425" bIns="91425" anchor="t" anchorCtr="0">
            <a:noAutofit/>
          </a:bodyPr>
          <a:lstStyle/>
          <a:p>
            <a:pPr marL="0" lvl="0" indent="0" algn="l" rtl="0">
              <a:lnSpc>
                <a:spcPct val="100000"/>
              </a:lnSpc>
              <a:spcAft>
                <a:spcPts val="0"/>
              </a:spcAft>
              <a:buNone/>
            </a:pPr>
            <a:r>
              <a:rPr lang="en-GB" sz="2700" dirty="0"/>
              <a:t>‘E </a:t>
            </a:r>
            <a:r>
              <a:rPr lang="en-GB" sz="2700" dirty="0" err="1"/>
              <a:t>anga</a:t>
            </a:r>
            <a:r>
              <a:rPr lang="en-GB" sz="2700" dirty="0"/>
              <a:t> </a:t>
            </a:r>
            <a:r>
              <a:rPr lang="en-GB" sz="2700" dirty="0" err="1"/>
              <a:t>fēfē</a:t>
            </a:r>
            <a:r>
              <a:rPr lang="en-GB" sz="2700" dirty="0"/>
              <a:t> leva </a:t>
            </a:r>
            <a:r>
              <a:rPr lang="en-GB" sz="2700" dirty="0" err="1"/>
              <a:t>hono</a:t>
            </a:r>
            <a:r>
              <a:rPr lang="en-GB" sz="2700" dirty="0"/>
              <a:t> </a:t>
            </a:r>
            <a:r>
              <a:rPr lang="en-GB" sz="2700" dirty="0" err="1"/>
              <a:t>tauhi</a:t>
            </a:r>
            <a:r>
              <a:rPr lang="en-GB" sz="2700" dirty="0"/>
              <a:t> ‘o e </a:t>
            </a:r>
            <a:r>
              <a:rPr lang="en-GB" sz="2700" dirty="0" err="1"/>
              <a:t>vala</a:t>
            </a:r>
            <a:r>
              <a:rPr lang="en-GB" sz="2700" dirty="0"/>
              <a:t> (</a:t>
            </a:r>
            <a:r>
              <a:rPr lang="en-GB" sz="2700" dirty="0" err="1"/>
              <a:t>tānaki</a:t>
            </a:r>
            <a:r>
              <a:rPr lang="en-GB" sz="2700" dirty="0"/>
              <a:t> ‘o e </a:t>
            </a:r>
            <a:r>
              <a:rPr lang="en-GB" sz="2700" dirty="0" err="1"/>
              <a:t>vala</a:t>
            </a:r>
            <a:r>
              <a:rPr lang="en-GB" sz="2700" dirty="0"/>
              <a:t> ‘</a:t>
            </a:r>
            <a:r>
              <a:rPr lang="en-GB" sz="2700" dirty="0" err="1"/>
              <a:t>uli</a:t>
            </a:r>
            <a:r>
              <a:rPr lang="en-GB" sz="2700" dirty="0"/>
              <a:t> &amp; </a:t>
            </a:r>
            <a:r>
              <a:rPr lang="en-GB" sz="2700" dirty="0" err="1"/>
              <a:t>fō</a:t>
            </a:r>
            <a:r>
              <a:rPr lang="en-GB" sz="2700" dirty="0"/>
              <a:t>) ‘</a:t>
            </a:r>
            <a:r>
              <a:rPr lang="en-GB" sz="2700" dirty="0" err="1"/>
              <a:t>i</a:t>
            </a:r>
            <a:r>
              <a:rPr lang="en-GB" sz="2700" dirty="0"/>
              <a:t> he </a:t>
            </a:r>
            <a:r>
              <a:rPr lang="en-GB" sz="2700" dirty="0" err="1"/>
              <a:t>taimi</a:t>
            </a:r>
            <a:r>
              <a:rPr lang="en-GB" sz="2700" dirty="0"/>
              <a:t> ‘</a:t>
            </a:r>
            <a:r>
              <a:rPr lang="en-GB" sz="2700" dirty="0" err="1"/>
              <a:t>oku</a:t>
            </a:r>
            <a:r>
              <a:rPr lang="en-GB" sz="2700" dirty="0"/>
              <a:t> puke ai ha taha ‘o he </a:t>
            </a:r>
            <a:r>
              <a:rPr lang="en-GB" sz="2700" dirty="0" err="1"/>
              <a:t>mpox</a:t>
            </a:r>
            <a:r>
              <a:rPr lang="en-GB" sz="2700" dirty="0"/>
              <a:t> ‘</a:t>
            </a:r>
            <a:r>
              <a:rPr lang="en-GB" sz="2700" dirty="0" err="1"/>
              <a:t>i</a:t>
            </a:r>
            <a:r>
              <a:rPr lang="en-GB" sz="2700" dirty="0"/>
              <a:t> ha ‘</a:t>
            </a:r>
            <a:r>
              <a:rPr lang="en-GB" sz="2700" dirty="0" err="1"/>
              <a:t>api</a:t>
            </a:r>
            <a:r>
              <a:rPr lang="en-GB" sz="2700" dirty="0"/>
              <a:t>? /2</a:t>
            </a:r>
            <a:endParaRPr sz="2700" dirty="0"/>
          </a:p>
          <a:p>
            <a:pPr marL="0" lvl="0" indent="0" algn="l" rtl="0">
              <a:lnSpc>
                <a:spcPct val="115000"/>
              </a:lnSpc>
              <a:spcBef>
                <a:spcPts val="1200"/>
              </a:spcBef>
              <a:spcAft>
                <a:spcPts val="0"/>
              </a:spcAft>
              <a:buNone/>
            </a:pPr>
            <a:endParaRPr sz="2700" dirty="0"/>
          </a:p>
        </p:txBody>
      </p:sp>
      <p:sp>
        <p:nvSpPr>
          <p:cNvPr id="234" name="Google Shape;234;p34"/>
          <p:cNvSpPr txBox="1">
            <a:spLocks noGrp="1"/>
          </p:cNvSpPr>
          <p:nvPr>
            <p:ph type="body" idx="1"/>
          </p:nvPr>
        </p:nvSpPr>
        <p:spPr>
          <a:xfrm>
            <a:off x="2410100" y="2366875"/>
            <a:ext cx="6321600" cy="2219400"/>
          </a:xfrm>
          <a:prstGeom prst="rect">
            <a:avLst/>
          </a:prstGeom>
        </p:spPr>
        <p:txBody>
          <a:bodyPr spcFirstLastPara="1" wrap="square" lIns="91425" tIns="91425" rIns="91425" bIns="91425" anchor="t" anchorCtr="0">
            <a:noAutofit/>
          </a:bodyPr>
          <a:lstStyle/>
          <a:p>
            <a:pPr marL="457200" lvl="0" indent="-333375" algn="l" rtl="0">
              <a:lnSpc>
                <a:spcPct val="100000"/>
              </a:lnSpc>
              <a:spcBef>
                <a:spcPts val="1200"/>
              </a:spcBef>
              <a:spcAft>
                <a:spcPts val="0"/>
              </a:spcAft>
              <a:buSzPts val="1650"/>
              <a:buChar char="●"/>
            </a:pPr>
            <a:r>
              <a:rPr lang="en-GB" sz="1650">
                <a:latin typeface="Arial"/>
                <a:ea typeface="Arial"/>
                <a:cs typeface="Arial"/>
                <a:sym typeface="Arial"/>
              </a:rPr>
              <a:t>Fō ‘a e ngaahi naunau kotoa koia ‘aki ha me‛afō pea ngāue‛aki ‘a e māfana ma‛olunga taha ‘oku fiema‛u.  Faka‛ehi‛ehi mo hono ngāue‛aki ‘a e saikolo vave taha ‘o e misini fō.</a:t>
            </a:r>
            <a:endParaRPr sz="1650">
              <a:latin typeface="Arial"/>
              <a:ea typeface="Arial"/>
              <a:cs typeface="Arial"/>
              <a:sym typeface="Arial"/>
            </a:endParaRPr>
          </a:p>
          <a:p>
            <a:pPr marL="457200" lvl="0" indent="-333375" algn="l" rtl="0">
              <a:lnSpc>
                <a:spcPct val="100000"/>
              </a:lnSpc>
              <a:spcBef>
                <a:spcPts val="1000"/>
              </a:spcBef>
              <a:spcAft>
                <a:spcPts val="1000"/>
              </a:spcAft>
              <a:buSzPts val="1650"/>
              <a:buFont typeface="Arial"/>
              <a:buChar char="●"/>
            </a:pPr>
            <a:r>
              <a:rPr lang="en-GB" sz="1650">
                <a:latin typeface="Arial"/>
                <a:ea typeface="Arial"/>
                <a:cs typeface="Arial"/>
                <a:sym typeface="Arial"/>
              </a:rPr>
              <a:t>Fakamōmōa pe ‘a e fō ‘i he founga angamaheni.</a:t>
            </a:r>
            <a:endParaRPr sz="1650">
              <a:latin typeface="Arial"/>
              <a:ea typeface="Arial"/>
              <a:cs typeface="Arial"/>
              <a:sym typeface="Arial"/>
            </a:endParaRPr>
          </a:p>
        </p:txBody>
      </p:sp>
      <p:sp>
        <p:nvSpPr>
          <p:cNvPr id="235" name="Google Shape;235;p3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22</a:t>
            </a:fld>
            <a:endParaRPr/>
          </a:p>
        </p:txBody>
      </p:sp>
      <p:sp>
        <p:nvSpPr>
          <p:cNvPr id="236" name="Google Shape;236;p34"/>
          <p:cNvSpPr txBox="1"/>
          <p:nvPr/>
        </p:nvSpPr>
        <p:spPr>
          <a:xfrm>
            <a:off x="685838" y="4419475"/>
            <a:ext cx="135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a:latin typeface="Raleway"/>
                <a:ea typeface="Raleway"/>
                <a:cs typeface="Raleway"/>
                <a:sym typeface="Raleway"/>
              </a:rPr>
              <a:t>Tonga</a:t>
            </a:r>
            <a:endParaRPr>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lnSpc>
                <a:spcPct val="100000"/>
              </a:lnSpc>
              <a:spcAft>
                <a:spcPts val="0"/>
              </a:spcAft>
              <a:buNone/>
            </a:pPr>
            <a:r>
              <a:rPr lang="en-GB" sz="2700" dirty="0"/>
              <a:t>‘E </a:t>
            </a:r>
            <a:r>
              <a:rPr lang="en-GB" sz="2700" dirty="0" err="1"/>
              <a:t>malava</a:t>
            </a:r>
            <a:r>
              <a:rPr lang="en-GB" sz="2700" dirty="0"/>
              <a:t> </a:t>
            </a:r>
            <a:r>
              <a:rPr lang="en-GB" sz="2700" dirty="0" err="1"/>
              <a:t>ke</a:t>
            </a:r>
            <a:r>
              <a:rPr lang="en-GB" sz="2700" dirty="0"/>
              <a:t> </a:t>
            </a:r>
            <a:r>
              <a:rPr lang="en-GB" sz="2700" dirty="0" err="1"/>
              <a:t>mafola</a:t>
            </a:r>
            <a:r>
              <a:rPr lang="en-GB" sz="2700" dirty="0"/>
              <a:t> ‘a e </a:t>
            </a:r>
            <a:r>
              <a:rPr lang="en-GB" sz="2700" dirty="0" err="1"/>
              <a:t>mpox</a:t>
            </a:r>
            <a:r>
              <a:rPr lang="en-GB" sz="2700" dirty="0"/>
              <a:t> ki he pe </a:t>
            </a:r>
            <a:r>
              <a:rPr lang="en-GB" sz="2700" dirty="0" err="1"/>
              <a:t>mei</a:t>
            </a:r>
            <a:r>
              <a:rPr lang="en-GB" sz="2700" dirty="0"/>
              <a:t> he </a:t>
            </a:r>
            <a:r>
              <a:rPr lang="en-GB" sz="2700" dirty="0" err="1"/>
              <a:t>fanga</a:t>
            </a:r>
            <a:r>
              <a:rPr lang="en-GB" sz="2700" dirty="0"/>
              <a:t> </a:t>
            </a:r>
            <a:r>
              <a:rPr lang="en-GB" sz="2700" dirty="0" err="1"/>
              <a:t>ki‛i</a:t>
            </a:r>
            <a:r>
              <a:rPr lang="en-GB" sz="2700" dirty="0"/>
              <a:t> </a:t>
            </a:r>
            <a:r>
              <a:rPr lang="en-GB" sz="2700" dirty="0" err="1"/>
              <a:t>monumanu</a:t>
            </a:r>
            <a:r>
              <a:rPr lang="en-GB" sz="2700" dirty="0"/>
              <a:t> ‘</a:t>
            </a:r>
            <a:r>
              <a:rPr lang="en-GB" sz="2700" dirty="0" err="1"/>
              <a:t>oku</a:t>
            </a:r>
            <a:r>
              <a:rPr lang="en-GB" sz="2700" dirty="0"/>
              <a:t> </a:t>
            </a:r>
            <a:r>
              <a:rPr lang="en-GB" sz="2700" dirty="0" err="1"/>
              <a:t>ke</a:t>
            </a:r>
            <a:r>
              <a:rPr lang="en-GB" sz="2700" dirty="0"/>
              <a:t> </a:t>
            </a:r>
            <a:r>
              <a:rPr lang="en-GB" sz="2700" dirty="0" err="1"/>
              <a:t>tauhi</a:t>
            </a:r>
            <a:r>
              <a:rPr lang="en-GB" sz="2700" dirty="0"/>
              <a:t> ‘</a:t>
            </a:r>
            <a:r>
              <a:rPr lang="en-GB" sz="2700" dirty="0" err="1"/>
              <a:t>i</a:t>
            </a:r>
            <a:r>
              <a:rPr lang="en-GB" sz="2700" dirty="0"/>
              <a:t> ‘</a:t>
            </a:r>
            <a:r>
              <a:rPr lang="en-GB" sz="2700" dirty="0" err="1"/>
              <a:t>api</a:t>
            </a:r>
            <a:r>
              <a:rPr lang="en-GB" sz="2700" dirty="0"/>
              <a:t>?</a:t>
            </a:r>
            <a:endParaRPr sz="2700" dirty="0"/>
          </a:p>
        </p:txBody>
      </p:sp>
      <p:sp>
        <p:nvSpPr>
          <p:cNvPr id="242" name="Google Shape;242;p35"/>
          <p:cNvSpPr txBox="1">
            <a:spLocks noGrp="1"/>
          </p:cNvSpPr>
          <p:nvPr>
            <p:ph type="body" idx="1"/>
          </p:nvPr>
        </p:nvSpPr>
        <p:spPr>
          <a:xfrm>
            <a:off x="2410100" y="2102950"/>
            <a:ext cx="6321600" cy="2585700"/>
          </a:xfrm>
          <a:prstGeom prst="rect">
            <a:avLst/>
          </a:prstGeom>
        </p:spPr>
        <p:txBody>
          <a:bodyPr spcFirstLastPara="1" wrap="square" lIns="91425" tIns="91425" rIns="91425" bIns="91425" anchor="t" anchorCtr="0">
            <a:normAutofit lnSpcReduction="10000"/>
          </a:bodyPr>
          <a:lstStyle/>
          <a:p>
            <a:pPr marL="457200" lvl="0" indent="-333375" algn="l" rtl="0">
              <a:lnSpc>
                <a:spcPct val="100000"/>
              </a:lnSpc>
              <a:spcBef>
                <a:spcPts val="1200"/>
              </a:spcBef>
              <a:spcAft>
                <a:spcPts val="0"/>
              </a:spcAft>
              <a:buSzPts val="1650"/>
              <a:buFont typeface="Arial"/>
              <a:buChar char="●"/>
            </a:pPr>
            <a:r>
              <a:rPr lang="en-GB" sz="1650">
                <a:latin typeface="Arial"/>
                <a:ea typeface="Arial"/>
                <a:cs typeface="Arial"/>
                <a:sym typeface="Arial"/>
              </a:rPr>
              <a:t>‘Io, ka ‘oku tātāaitaha ‘ene hoko.</a:t>
            </a:r>
            <a:endParaRPr sz="1650">
              <a:latin typeface="Arial"/>
              <a:ea typeface="Arial"/>
              <a:cs typeface="Arial"/>
              <a:sym typeface="Arial"/>
            </a:endParaRPr>
          </a:p>
          <a:p>
            <a:pPr marL="457200" lvl="0" indent="-333375" algn="l" rtl="0">
              <a:lnSpc>
                <a:spcPct val="100000"/>
              </a:lnSpc>
              <a:spcBef>
                <a:spcPts val="1000"/>
              </a:spcBef>
              <a:spcAft>
                <a:spcPts val="0"/>
              </a:spcAft>
              <a:buSzPts val="1650"/>
              <a:buFont typeface="Arial"/>
              <a:buChar char="●"/>
            </a:pPr>
            <a:r>
              <a:rPr lang="en-GB" sz="1650">
                <a:latin typeface="Arial"/>
                <a:ea typeface="Arial"/>
                <a:cs typeface="Arial"/>
                <a:sym typeface="Arial"/>
              </a:rPr>
              <a:t>Ko e fakatokanga pe ki ha taha ‘oku ne ongo‛i pe ‘oku puke ‘i he mpox ke faka‛ehi‛ehi mei hono ngaahi ‘o e fanga monumanu.</a:t>
            </a:r>
            <a:endParaRPr sz="1650">
              <a:latin typeface="Arial"/>
              <a:ea typeface="Arial"/>
              <a:cs typeface="Arial"/>
              <a:sym typeface="Arial"/>
            </a:endParaRPr>
          </a:p>
          <a:p>
            <a:pPr marL="457200" lvl="0" indent="-333375" algn="l" rtl="0">
              <a:lnSpc>
                <a:spcPct val="100000"/>
              </a:lnSpc>
              <a:spcBef>
                <a:spcPts val="1000"/>
              </a:spcBef>
              <a:spcAft>
                <a:spcPts val="1000"/>
              </a:spcAft>
              <a:buSzPts val="1650"/>
              <a:buFont typeface="Arial"/>
              <a:buChar char="●"/>
            </a:pPr>
            <a:r>
              <a:rPr lang="en-GB" sz="1650">
                <a:latin typeface="Arial"/>
                <a:ea typeface="Arial"/>
                <a:cs typeface="Arial"/>
                <a:sym typeface="Arial"/>
              </a:rPr>
              <a:t>‘Oku mahu‛inga ke fakapapau‛i ko e veve mo e naunau kotoa pe ‘oku ngāue‛aki ‘e ha taha ‘oku puke ‘i he mpox ke ‘oua ‘e tuku ‘i he feitu‛u ‘e malava ke a’u ki ai ha fa‛ahinga monumanu pea ke fakapapau‛i ‘oku malu ‘i he taimi ‘oku laku ai ki he veve.</a:t>
            </a:r>
            <a:endParaRPr sz="1650">
              <a:latin typeface="Arial"/>
              <a:ea typeface="Arial"/>
              <a:cs typeface="Arial"/>
              <a:sym typeface="Arial"/>
            </a:endParaRPr>
          </a:p>
        </p:txBody>
      </p:sp>
      <p:sp>
        <p:nvSpPr>
          <p:cNvPr id="243" name="Google Shape;243;p3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23</a:t>
            </a:fld>
            <a:endParaRPr/>
          </a:p>
        </p:txBody>
      </p:sp>
      <p:sp>
        <p:nvSpPr>
          <p:cNvPr id="244" name="Google Shape;244;p35"/>
          <p:cNvSpPr txBox="1"/>
          <p:nvPr/>
        </p:nvSpPr>
        <p:spPr>
          <a:xfrm>
            <a:off x="685838" y="4419475"/>
            <a:ext cx="135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a:latin typeface="Raleway"/>
                <a:ea typeface="Raleway"/>
                <a:cs typeface="Raleway"/>
                <a:sym typeface="Raleway"/>
              </a:rPr>
              <a:t>Tonga</a:t>
            </a:r>
            <a:endParaRPr>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6"/>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lnSpc>
                <a:spcPct val="115000"/>
              </a:lnSpc>
              <a:spcAft>
                <a:spcPts val="0"/>
              </a:spcAft>
              <a:buNone/>
            </a:pPr>
            <a:r>
              <a:rPr lang="en-GB" sz="2700" dirty="0"/>
              <a:t>‘E </a:t>
            </a:r>
            <a:r>
              <a:rPr lang="en-GB" sz="2700" dirty="0" err="1"/>
              <a:t>anga</a:t>
            </a:r>
            <a:r>
              <a:rPr lang="en-GB" sz="2700" dirty="0"/>
              <a:t> </a:t>
            </a:r>
            <a:r>
              <a:rPr lang="en-GB" sz="2700" dirty="0" err="1"/>
              <a:t>fēfē</a:t>
            </a:r>
            <a:r>
              <a:rPr lang="en-GB" sz="2700" dirty="0"/>
              <a:t> </a:t>
            </a:r>
            <a:r>
              <a:rPr lang="en-GB" sz="2700" dirty="0" err="1"/>
              <a:t>hono</a:t>
            </a:r>
            <a:r>
              <a:rPr lang="en-GB" sz="2700" dirty="0"/>
              <a:t> </a:t>
            </a:r>
            <a:r>
              <a:rPr lang="en-GB" sz="2700" dirty="0" err="1"/>
              <a:t>tokanga‛i</a:t>
            </a:r>
            <a:r>
              <a:rPr lang="en-GB" sz="2700" dirty="0"/>
              <a:t> ‘a e </a:t>
            </a:r>
            <a:r>
              <a:rPr lang="en-GB" sz="2700" dirty="0" err="1"/>
              <a:t>fanga</a:t>
            </a:r>
            <a:r>
              <a:rPr lang="en-GB" sz="2700" dirty="0"/>
              <a:t> </a:t>
            </a:r>
            <a:r>
              <a:rPr lang="en-GB" sz="2700" dirty="0" err="1"/>
              <a:t>ki‛i</a:t>
            </a:r>
            <a:r>
              <a:rPr lang="en-GB" sz="2700" dirty="0"/>
              <a:t> </a:t>
            </a:r>
            <a:r>
              <a:rPr lang="en-GB" sz="2700" dirty="0" err="1"/>
              <a:t>monumanu</a:t>
            </a:r>
            <a:r>
              <a:rPr lang="en-GB" sz="2700" dirty="0"/>
              <a:t> ‘</a:t>
            </a:r>
            <a:r>
              <a:rPr lang="en-GB" sz="2700" dirty="0" err="1"/>
              <a:t>oku</a:t>
            </a:r>
            <a:r>
              <a:rPr lang="en-GB" sz="2700" dirty="0"/>
              <a:t> </a:t>
            </a:r>
            <a:r>
              <a:rPr lang="en-GB" sz="2700" dirty="0" err="1"/>
              <a:t>te</a:t>
            </a:r>
            <a:r>
              <a:rPr lang="en-GB" sz="2700" dirty="0"/>
              <a:t> </a:t>
            </a:r>
            <a:r>
              <a:rPr lang="en-GB" sz="2700" dirty="0" err="1"/>
              <a:t>tokonga‛i</a:t>
            </a:r>
            <a:r>
              <a:rPr lang="en-GB" sz="2700" dirty="0"/>
              <a:t> </a:t>
            </a:r>
            <a:r>
              <a:rPr lang="en-GB" sz="2700" dirty="0" err="1"/>
              <a:t>kapau</a:t>
            </a:r>
            <a:r>
              <a:rPr lang="en-GB" sz="2700" dirty="0"/>
              <a:t> ‘</a:t>
            </a:r>
            <a:r>
              <a:rPr lang="en-GB" sz="2700" dirty="0" err="1"/>
              <a:t>oku</a:t>
            </a:r>
            <a:r>
              <a:rPr lang="en-GB" sz="2700" dirty="0"/>
              <a:t> </a:t>
            </a:r>
            <a:r>
              <a:rPr lang="en-GB" sz="2700" dirty="0" err="1"/>
              <a:t>nau</a:t>
            </a:r>
            <a:r>
              <a:rPr lang="en-GB" sz="2700" dirty="0"/>
              <a:t> </a:t>
            </a:r>
            <a:r>
              <a:rPr lang="en-GB" sz="2700" dirty="0" err="1"/>
              <a:t>ma‛u</a:t>
            </a:r>
            <a:r>
              <a:rPr lang="en-GB" sz="2700" dirty="0"/>
              <a:t> ‘a e </a:t>
            </a:r>
            <a:r>
              <a:rPr lang="en-GB" sz="2700" dirty="0" err="1"/>
              <a:t>vailasi</a:t>
            </a:r>
            <a:r>
              <a:rPr lang="en-GB" sz="2700" dirty="0"/>
              <a:t> </a:t>
            </a:r>
            <a:r>
              <a:rPr lang="en-GB" sz="2700" dirty="0" err="1"/>
              <a:t>mpox</a:t>
            </a:r>
            <a:r>
              <a:rPr lang="en-GB" sz="2700" dirty="0"/>
              <a:t>?</a:t>
            </a:r>
            <a:endParaRPr sz="2700" dirty="0"/>
          </a:p>
        </p:txBody>
      </p:sp>
      <p:sp>
        <p:nvSpPr>
          <p:cNvPr id="250" name="Google Shape;250;p36"/>
          <p:cNvSpPr txBox="1">
            <a:spLocks noGrp="1"/>
          </p:cNvSpPr>
          <p:nvPr>
            <p:ph type="body" idx="1"/>
          </p:nvPr>
        </p:nvSpPr>
        <p:spPr>
          <a:xfrm>
            <a:off x="2410100" y="2681900"/>
            <a:ext cx="6321600" cy="18477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1000"/>
              </a:spcAft>
              <a:buNone/>
            </a:pPr>
            <a:r>
              <a:rPr lang="en-GB" sz="1650">
                <a:latin typeface="Arial"/>
                <a:ea typeface="Arial"/>
                <a:cs typeface="Arial"/>
                <a:sym typeface="Arial"/>
              </a:rPr>
              <a:t>Talanoa ki he toketā ki he monumanu.</a:t>
            </a:r>
            <a:endParaRPr sz="1650">
              <a:latin typeface="Arial"/>
              <a:ea typeface="Arial"/>
              <a:cs typeface="Arial"/>
              <a:sym typeface="Arial"/>
            </a:endParaRPr>
          </a:p>
        </p:txBody>
      </p:sp>
      <p:sp>
        <p:nvSpPr>
          <p:cNvPr id="251" name="Google Shape;251;p3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24</a:t>
            </a:fld>
            <a:endParaRPr/>
          </a:p>
        </p:txBody>
      </p:sp>
      <p:sp>
        <p:nvSpPr>
          <p:cNvPr id="252" name="Google Shape;252;p36"/>
          <p:cNvSpPr txBox="1"/>
          <p:nvPr/>
        </p:nvSpPr>
        <p:spPr>
          <a:xfrm>
            <a:off x="685838" y="4419475"/>
            <a:ext cx="135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a:latin typeface="Raleway"/>
                <a:ea typeface="Raleway"/>
                <a:cs typeface="Raleway"/>
                <a:sym typeface="Raleway"/>
              </a:rPr>
              <a:t>Tonga</a:t>
            </a:r>
            <a:endParaRPr>
              <a:solidFill>
                <a:srgbClr val="0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7"/>
          <p:cNvSpPr txBox="1">
            <a:spLocks noGrp="1"/>
          </p:cNvSpPr>
          <p:nvPr>
            <p:ph type="title"/>
          </p:nvPr>
        </p:nvSpPr>
        <p:spPr>
          <a:xfrm>
            <a:off x="423600" y="1800750"/>
            <a:ext cx="8296800" cy="1542000"/>
          </a:xfrm>
          <a:prstGeom prst="rect">
            <a:avLst/>
          </a:prstGeom>
        </p:spPr>
        <p:txBody>
          <a:bodyPr spcFirstLastPara="1" wrap="square" lIns="91425" tIns="91425" rIns="91425" bIns="91425" anchor="ctr" anchorCtr="0">
            <a:normAutofit fontScale="90000"/>
          </a:bodyPr>
          <a:lstStyle/>
          <a:p>
            <a:pPr marL="0" lvl="0" indent="0" algn="ctr" rtl="0">
              <a:lnSpc>
                <a:spcPct val="115000"/>
              </a:lnSpc>
              <a:spcBef>
                <a:spcPts val="1200"/>
              </a:spcBef>
              <a:spcAft>
                <a:spcPts val="0"/>
              </a:spcAft>
              <a:buClr>
                <a:schemeClr val="dk2"/>
              </a:buClr>
              <a:buSzPct val="33333"/>
              <a:buFont typeface="Arial"/>
              <a:buNone/>
            </a:pPr>
            <a:r>
              <a:rPr lang="en-GB" sz="3300" dirty="0"/>
              <a:t>Ki ha </a:t>
            </a:r>
            <a:r>
              <a:rPr lang="en-GB" sz="3300" dirty="0" err="1"/>
              <a:t>ngaahi</a:t>
            </a:r>
            <a:r>
              <a:rPr lang="en-GB" sz="3300" dirty="0"/>
              <a:t> </a:t>
            </a:r>
            <a:r>
              <a:rPr lang="en-GB" sz="3300" dirty="0" err="1"/>
              <a:t>fakamatala</a:t>
            </a:r>
            <a:r>
              <a:rPr lang="en-GB" sz="3300" dirty="0"/>
              <a:t> </a:t>
            </a:r>
            <a:r>
              <a:rPr lang="en-GB" sz="3300" dirty="0" err="1"/>
              <a:t>makehe</a:t>
            </a:r>
            <a:endParaRPr sz="3300" dirty="0"/>
          </a:p>
          <a:p>
            <a:pPr marL="0" lvl="0" indent="0" algn="ctr" rtl="0">
              <a:lnSpc>
                <a:spcPct val="150000"/>
              </a:lnSpc>
              <a:spcBef>
                <a:spcPts val="1200"/>
              </a:spcBef>
              <a:spcAft>
                <a:spcPts val="0"/>
              </a:spcAft>
              <a:buNone/>
            </a:pPr>
            <a:r>
              <a:rPr lang="en-GB" sz="2000" b="0" dirty="0" err="1">
                <a:latin typeface="Lato"/>
                <a:ea typeface="Lato"/>
                <a:cs typeface="Lato"/>
                <a:sym typeface="Lato"/>
              </a:rPr>
              <a:t>Fetu‛utaki</a:t>
            </a:r>
            <a:r>
              <a:rPr lang="en-GB" sz="2000" b="0" dirty="0">
                <a:latin typeface="Lato"/>
                <a:ea typeface="Lato"/>
                <a:cs typeface="Lato"/>
                <a:sym typeface="Lato"/>
              </a:rPr>
              <a:t> ki he </a:t>
            </a:r>
            <a:r>
              <a:rPr lang="en-GB" sz="2000" b="0" dirty="0" err="1">
                <a:latin typeface="Lato"/>
                <a:ea typeface="Lato"/>
                <a:cs typeface="Lato"/>
                <a:sym typeface="Lato"/>
              </a:rPr>
              <a:t>Kiliniki</a:t>
            </a:r>
            <a:r>
              <a:rPr lang="en-GB" sz="2000" b="0" dirty="0">
                <a:latin typeface="Lato"/>
                <a:ea typeface="Lato"/>
                <a:cs typeface="Lato"/>
                <a:sym typeface="Lato"/>
              </a:rPr>
              <a:t> </a:t>
            </a:r>
            <a:r>
              <a:rPr lang="en-GB" sz="2000" b="0" dirty="0" err="1">
                <a:latin typeface="Lato"/>
                <a:ea typeface="Lato"/>
                <a:cs typeface="Lato"/>
                <a:sym typeface="Lato"/>
              </a:rPr>
              <a:t>fale‛i</a:t>
            </a:r>
            <a:r>
              <a:rPr lang="en-GB" sz="2000" b="0" dirty="0">
                <a:latin typeface="Lato"/>
                <a:ea typeface="Lato"/>
                <a:cs typeface="Lato"/>
                <a:sym typeface="Lato"/>
              </a:rPr>
              <a:t> ki he </a:t>
            </a:r>
            <a:r>
              <a:rPr lang="en-GB" sz="2000" b="0" dirty="0" err="1">
                <a:latin typeface="Lato"/>
                <a:ea typeface="Lato"/>
                <a:cs typeface="Lato"/>
                <a:sym typeface="Lato"/>
              </a:rPr>
              <a:t>fakakaukau‛i</a:t>
            </a:r>
            <a:r>
              <a:rPr lang="en-GB" sz="2000" b="0" dirty="0">
                <a:latin typeface="Lato"/>
                <a:ea typeface="Lato"/>
                <a:cs typeface="Lato"/>
                <a:sym typeface="Lato"/>
              </a:rPr>
              <a:t> ‘o e </a:t>
            </a:r>
            <a:r>
              <a:rPr lang="en-GB" sz="2000" b="0" dirty="0" err="1">
                <a:latin typeface="Lato"/>
                <a:ea typeface="Lato"/>
                <a:cs typeface="Lato"/>
                <a:sym typeface="Lato"/>
              </a:rPr>
              <a:t>nonofo</a:t>
            </a:r>
            <a:r>
              <a:rPr lang="en-GB" sz="2000" b="0" dirty="0">
                <a:latin typeface="Lato"/>
                <a:ea typeface="Lato"/>
                <a:cs typeface="Lato"/>
                <a:sym typeface="Lato"/>
              </a:rPr>
              <a:t> </a:t>
            </a:r>
            <a:r>
              <a:rPr lang="en-GB" sz="2000" b="0" dirty="0" err="1">
                <a:latin typeface="Lato"/>
                <a:ea typeface="Lato"/>
                <a:cs typeface="Lato"/>
                <a:sym typeface="Lato"/>
              </a:rPr>
              <a:t>fe‛auaki</a:t>
            </a:r>
            <a:r>
              <a:rPr lang="en-GB" sz="2000" b="0" dirty="0">
                <a:latin typeface="Lato"/>
                <a:ea typeface="Lato"/>
                <a:cs typeface="Lato"/>
                <a:sym typeface="Lato"/>
              </a:rPr>
              <a:t> pe ko </a:t>
            </a:r>
            <a:r>
              <a:rPr lang="en-GB" sz="2000" b="0" dirty="0" err="1">
                <a:latin typeface="Lato"/>
                <a:ea typeface="Lato"/>
                <a:cs typeface="Lato"/>
                <a:sym typeface="Lato"/>
              </a:rPr>
              <a:t>ho‛o</a:t>
            </a:r>
            <a:r>
              <a:rPr lang="en-GB" sz="2000" b="0" dirty="0">
                <a:latin typeface="Lato"/>
                <a:ea typeface="Lato"/>
                <a:cs typeface="Lato"/>
                <a:sym typeface="Lato"/>
              </a:rPr>
              <a:t> </a:t>
            </a:r>
            <a:r>
              <a:rPr lang="en-GB" sz="2000" b="0" dirty="0" err="1">
                <a:latin typeface="Lato"/>
                <a:ea typeface="Lato"/>
                <a:cs typeface="Lato"/>
                <a:sym typeface="Lato"/>
              </a:rPr>
              <a:t>toketā</a:t>
            </a:r>
            <a:r>
              <a:rPr lang="en-GB" sz="2000" b="0" dirty="0">
                <a:latin typeface="Lato"/>
                <a:ea typeface="Lato"/>
                <a:cs typeface="Lato"/>
                <a:sym typeface="Lato"/>
              </a:rPr>
              <a:t> </a:t>
            </a:r>
            <a:r>
              <a:rPr lang="en-GB" sz="2000" b="0" dirty="0" err="1">
                <a:latin typeface="Lato"/>
                <a:ea typeface="Lato"/>
                <a:cs typeface="Lato"/>
                <a:sym typeface="Lato"/>
              </a:rPr>
              <a:t>fakafāmili</a:t>
            </a:r>
            <a:r>
              <a:rPr lang="en-GB" sz="2000" b="0" dirty="0">
                <a:latin typeface="Lato"/>
                <a:ea typeface="Lato"/>
                <a:cs typeface="Lato"/>
                <a:sym typeface="Lato"/>
              </a:rPr>
              <a:t> pe ko e </a:t>
            </a:r>
            <a:r>
              <a:rPr lang="en-GB" sz="2000" b="0" dirty="0" err="1">
                <a:latin typeface="Lato"/>
                <a:ea typeface="Lato"/>
                <a:cs typeface="Lato"/>
                <a:sym typeface="Lato"/>
              </a:rPr>
              <a:t>va‛a</a:t>
            </a:r>
            <a:r>
              <a:rPr lang="en-GB" sz="2000" b="0" dirty="0">
                <a:latin typeface="Lato"/>
                <a:ea typeface="Lato"/>
                <a:cs typeface="Lato"/>
                <a:sym typeface="Lato"/>
              </a:rPr>
              <a:t> ki he </a:t>
            </a:r>
            <a:r>
              <a:rPr lang="en-GB" sz="2000" b="0" dirty="0" err="1">
                <a:latin typeface="Lato"/>
                <a:ea typeface="Lato"/>
                <a:cs typeface="Lato"/>
                <a:sym typeface="Lato"/>
              </a:rPr>
              <a:t>mo‛ui</a:t>
            </a:r>
            <a:r>
              <a:rPr lang="en-GB" sz="2000" b="0" dirty="0">
                <a:latin typeface="Lato"/>
                <a:ea typeface="Lato"/>
                <a:cs typeface="Lato"/>
                <a:sym typeface="Lato"/>
              </a:rPr>
              <a:t> </a:t>
            </a:r>
            <a:r>
              <a:rPr lang="en-GB" sz="2000" b="0" dirty="0" err="1">
                <a:latin typeface="Lato"/>
                <a:ea typeface="Lato"/>
                <a:cs typeface="Lato"/>
                <a:sym typeface="Lato"/>
              </a:rPr>
              <a:t>lelei</a:t>
            </a:r>
            <a:r>
              <a:rPr lang="en-GB" sz="2000" b="0" dirty="0">
                <a:latin typeface="Lato"/>
                <a:ea typeface="Lato"/>
                <a:cs typeface="Lato"/>
                <a:sym typeface="Lato"/>
              </a:rPr>
              <a:t> ‘</a:t>
            </a:r>
            <a:r>
              <a:rPr lang="en-GB" sz="2000" b="0" dirty="0" err="1">
                <a:latin typeface="Lato"/>
                <a:ea typeface="Lato"/>
                <a:cs typeface="Lato"/>
                <a:sym typeface="Lato"/>
              </a:rPr>
              <a:t>i</a:t>
            </a:r>
            <a:r>
              <a:rPr lang="en-GB" sz="2000" b="0" dirty="0">
                <a:latin typeface="Lato"/>
                <a:ea typeface="Lato"/>
                <a:cs typeface="Lato"/>
                <a:sym typeface="Lato"/>
              </a:rPr>
              <a:t> he 0800 611 116 – ‘</a:t>
            </a:r>
            <a:r>
              <a:rPr lang="en-GB" sz="2000" b="0" dirty="0" err="1">
                <a:latin typeface="Lato"/>
                <a:ea typeface="Lato"/>
                <a:cs typeface="Lato"/>
                <a:sym typeface="Lato"/>
              </a:rPr>
              <a:t>oku</a:t>
            </a:r>
            <a:r>
              <a:rPr lang="en-GB" sz="2000" b="0" dirty="0">
                <a:latin typeface="Lato"/>
                <a:ea typeface="Lato"/>
                <a:cs typeface="Lato"/>
                <a:sym typeface="Lato"/>
              </a:rPr>
              <a:t> ‘</a:t>
            </a:r>
            <a:r>
              <a:rPr lang="en-GB" sz="2000" b="0" dirty="0" err="1">
                <a:latin typeface="Lato"/>
                <a:ea typeface="Lato"/>
                <a:cs typeface="Lato"/>
                <a:sym typeface="Lato"/>
              </a:rPr>
              <a:t>i</a:t>
            </a:r>
            <a:r>
              <a:rPr lang="en-GB" sz="2000" b="0" dirty="0">
                <a:latin typeface="Lato"/>
                <a:ea typeface="Lato"/>
                <a:cs typeface="Lato"/>
                <a:sym typeface="Lato"/>
              </a:rPr>
              <a:t> ai </a:t>
            </a:r>
            <a:r>
              <a:rPr lang="en-GB" sz="2000" b="0" dirty="0" err="1">
                <a:latin typeface="Lato"/>
                <a:ea typeface="Lato"/>
                <a:cs typeface="Lato"/>
                <a:sym typeface="Lato"/>
              </a:rPr>
              <a:t>foki</a:t>
            </a:r>
            <a:r>
              <a:rPr lang="en-GB" sz="2000" b="0" dirty="0">
                <a:latin typeface="Lato"/>
                <a:ea typeface="Lato"/>
                <a:cs typeface="Lato"/>
                <a:sym typeface="Lato"/>
              </a:rPr>
              <a:t> pea </a:t>
            </a:r>
            <a:r>
              <a:rPr lang="en-GB" sz="2000" b="0" dirty="0" err="1">
                <a:latin typeface="Lato"/>
                <a:ea typeface="Lato"/>
                <a:cs typeface="Lato"/>
                <a:sym typeface="Lato"/>
              </a:rPr>
              <a:t>mo</a:t>
            </a:r>
            <a:r>
              <a:rPr lang="en-GB" sz="2000" b="0" dirty="0">
                <a:latin typeface="Lato"/>
                <a:ea typeface="Lato"/>
                <a:cs typeface="Lato"/>
                <a:sym typeface="Lato"/>
              </a:rPr>
              <a:t> e </a:t>
            </a:r>
            <a:r>
              <a:rPr lang="en-GB" sz="2000" b="0" dirty="0" err="1">
                <a:latin typeface="Lato"/>
                <a:ea typeface="Lato"/>
                <a:cs typeface="Lato"/>
                <a:sym typeface="Lato"/>
              </a:rPr>
              <a:t>fakatonu</a:t>
            </a:r>
            <a:r>
              <a:rPr lang="en-GB" sz="2000" b="0" dirty="0">
                <a:latin typeface="Lato"/>
                <a:ea typeface="Lato"/>
                <a:cs typeface="Lato"/>
                <a:sym typeface="Lato"/>
              </a:rPr>
              <a:t> lea.</a:t>
            </a:r>
            <a:endParaRPr sz="2000" b="0" dirty="0">
              <a:latin typeface="Lato"/>
              <a:ea typeface="Lato"/>
              <a:cs typeface="Lato"/>
              <a:sym typeface="Lato"/>
            </a:endParaRPr>
          </a:p>
          <a:p>
            <a:pPr marL="0" lvl="0" indent="0" algn="ctr" rtl="0">
              <a:lnSpc>
                <a:spcPct val="150000"/>
              </a:lnSpc>
              <a:spcBef>
                <a:spcPts val="0"/>
              </a:spcBef>
              <a:spcAft>
                <a:spcPts val="0"/>
              </a:spcAft>
              <a:buNone/>
            </a:pPr>
            <a:endParaRPr sz="1800" b="0" dirty="0">
              <a:latin typeface="Lato"/>
              <a:ea typeface="Lato"/>
              <a:cs typeface="Lato"/>
              <a:sym typeface="Lato"/>
            </a:endParaRPr>
          </a:p>
          <a:p>
            <a:pPr marL="0" lvl="0" indent="0" algn="ctr" rtl="0">
              <a:lnSpc>
                <a:spcPct val="150000"/>
              </a:lnSpc>
              <a:spcBef>
                <a:spcPts val="0"/>
              </a:spcBef>
              <a:spcAft>
                <a:spcPts val="0"/>
              </a:spcAft>
              <a:buNone/>
            </a:pPr>
            <a:r>
              <a:rPr lang="en-GB" sz="1800" b="0" u="sng" dirty="0">
                <a:solidFill>
                  <a:schemeClr val="bg1"/>
                </a:solidFill>
                <a:latin typeface="Lato"/>
                <a:ea typeface="Lato"/>
                <a:cs typeface="Lato"/>
                <a:sym typeface="Lato"/>
                <a:hlinkClick r:id="rId3">
                  <a:extLst>
                    <a:ext uri="{A12FA001-AC4F-418D-AE19-62706E023703}">
                      <ahyp:hlinkClr xmlns:ahyp="http://schemas.microsoft.com/office/drawing/2018/hyperlinkcolor" val="tx"/>
                    </a:ext>
                  </a:extLst>
                </a:hlinkClick>
              </a:rPr>
              <a:t>www.health.govt.nz/our-work/diseases-and-conditions/mpox-monkeypox</a:t>
            </a:r>
            <a:endParaRPr sz="1800" b="0" dirty="0">
              <a:solidFill>
                <a:schemeClr val="bg1"/>
              </a:solidFill>
              <a:latin typeface="Lato"/>
              <a:ea typeface="Lato"/>
              <a:cs typeface="Lato"/>
              <a:sym typeface="Lato"/>
            </a:endParaRPr>
          </a:p>
          <a:p>
            <a:pPr marL="0" lvl="0" indent="0" algn="ctr" rtl="0">
              <a:lnSpc>
                <a:spcPct val="150000"/>
              </a:lnSpc>
              <a:spcBef>
                <a:spcPts val="0"/>
              </a:spcBef>
              <a:spcAft>
                <a:spcPts val="0"/>
              </a:spcAft>
              <a:buNone/>
            </a:pPr>
            <a:endParaRPr sz="1800" b="0" dirty="0">
              <a:latin typeface="Lato"/>
              <a:ea typeface="Lato"/>
              <a:cs typeface="Lato"/>
              <a:sym typeface="Lato"/>
            </a:endParaRPr>
          </a:p>
        </p:txBody>
      </p:sp>
      <p:sp>
        <p:nvSpPr>
          <p:cNvPr id="258" name="Google Shape;258;p3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solidFill>
                  <a:schemeClr val="lt1"/>
                </a:solidFill>
              </a:rPr>
              <a:t>25</a:t>
            </a:fld>
            <a:endParaRPr>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700">
                <a:highlight>
                  <a:srgbClr val="FFFFFF"/>
                </a:highlight>
              </a:rPr>
              <a:t>Nofo malu, fētokoni‛aki pea tauhi ho kāinga kenau mo‛ui lelei /1</a:t>
            </a:r>
            <a:endParaRPr sz="2700"/>
          </a:p>
        </p:txBody>
      </p:sp>
      <p:sp>
        <p:nvSpPr>
          <p:cNvPr id="87" name="Google Shape;87;p15"/>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rmAutofit/>
          </a:bodyPr>
          <a:lstStyle/>
          <a:p>
            <a:pPr marL="457200" lvl="0" indent="-336550" algn="l" rtl="0">
              <a:lnSpc>
                <a:spcPct val="100000"/>
              </a:lnSpc>
              <a:spcBef>
                <a:spcPts val="0"/>
              </a:spcBef>
              <a:spcAft>
                <a:spcPts val="0"/>
              </a:spcAft>
              <a:buSzPts val="1700"/>
              <a:buChar char="●"/>
            </a:pPr>
            <a:r>
              <a:rPr lang="en-GB" sz="1700">
                <a:latin typeface="Arial"/>
                <a:ea typeface="Arial"/>
                <a:cs typeface="Arial"/>
                <a:sym typeface="Arial"/>
              </a:rPr>
              <a:t>Ko e Mpox (monkeypox) ko e mahaki fakamamani lahi pea ‘oku hoko ‘ene mafola ‘i he feohi vāofi pe ko e nonofo fe‛auaki. </a:t>
            </a:r>
            <a:endParaRPr sz="1700">
              <a:latin typeface="Arial"/>
              <a:ea typeface="Arial"/>
              <a:cs typeface="Arial"/>
              <a:sym typeface="Arial"/>
            </a:endParaRPr>
          </a:p>
          <a:p>
            <a:pPr marL="457200" lvl="0" indent="-336550" algn="l" rtl="0">
              <a:lnSpc>
                <a:spcPct val="100000"/>
              </a:lnSpc>
              <a:spcBef>
                <a:spcPts val="1000"/>
              </a:spcBef>
              <a:spcAft>
                <a:spcPts val="0"/>
              </a:spcAft>
              <a:buSzPts val="1700"/>
              <a:buChar char="●"/>
            </a:pPr>
            <a:r>
              <a:rPr lang="en-GB" sz="1700">
                <a:latin typeface="Arial"/>
                <a:ea typeface="Arial"/>
                <a:cs typeface="Arial"/>
                <a:sym typeface="Arial"/>
              </a:rPr>
              <a:t>Ka ‘oku ‘ikai ke vave ‘ene pipihi pea ‘oku kei ‘i he tu‛unga ma‛ulalo ‘a e fakatu‛utamaki ‘a e vailasi ko ‘eni.</a:t>
            </a:r>
            <a:endParaRPr sz="1700">
              <a:latin typeface="Arial"/>
              <a:ea typeface="Arial"/>
              <a:cs typeface="Arial"/>
              <a:sym typeface="Arial"/>
            </a:endParaRPr>
          </a:p>
          <a:p>
            <a:pPr marL="457200" lvl="0" indent="-333375" algn="l" rtl="0">
              <a:lnSpc>
                <a:spcPct val="100000"/>
              </a:lnSpc>
              <a:spcBef>
                <a:spcPts val="1000"/>
              </a:spcBef>
              <a:spcAft>
                <a:spcPts val="1000"/>
              </a:spcAft>
              <a:buSzPts val="1650"/>
              <a:buChar char="●"/>
            </a:pPr>
            <a:r>
              <a:rPr lang="en-GB" sz="1650">
                <a:latin typeface="Arial"/>
                <a:ea typeface="Arial"/>
                <a:cs typeface="Arial"/>
                <a:sym typeface="Arial"/>
              </a:rPr>
              <a:t>‘Oku malava pe ke ma‛u ‘e ha taha ‘a e Mpox. ‘I he lolotonga ni, ko kinautolu pe ‘oku lahi nonofo fe‛auaki tautau tefito ki he kakai tangata ‘oku fe‛auaki mo e kakai tangata pe, pe ko e kakai ‘oku nau nonofo fe‛auaki.</a:t>
            </a:r>
            <a:endParaRPr sz="1650">
              <a:latin typeface="Arial"/>
              <a:ea typeface="Arial"/>
              <a:cs typeface="Arial"/>
              <a:sym typeface="Arial"/>
            </a:endParaRPr>
          </a:p>
        </p:txBody>
      </p:sp>
      <p:sp>
        <p:nvSpPr>
          <p:cNvPr id="88" name="Google Shape;88;p1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a:t>
            </a:fld>
            <a:endParaRPr/>
          </a:p>
        </p:txBody>
      </p:sp>
      <p:pic>
        <p:nvPicPr>
          <p:cNvPr id="89" name="Google Shape;89;p15"/>
          <p:cNvPicPr preferRelativeResize="0"/>
          <p:nvPr/>
        </p:nvPicPr>
        <p:blipFill rotWithShape="1">
          <a:blip r:embed="rId3">
            <a:alphaModFix/>
          </a:blip>
          <a:srcRect l="12100" t="18960" r="11117" b="14301"/>
          <a:stretch/>
        </p:blipFill>
        <p:spPr>
          <a:xfrm>
            <a:off x="222625" y="1211350"/>
            <a:ext cx="2280027" cy="264242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6"/>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700">
                <a:highlight>
                  <a:schemeClr val="lt1"/>
                </a:highlight>
              </a:rPr>
              <a:t>Nofo malu, fētokoni‛aki pea tauhi ho kāinga kenau mo‛ui lelei</a:t>
            </a:r>
            <a:r>
              <a:rPr lang="en-GB" sz="2700">
                <a:highlight>
                  <a:srgbClr val="FFFFFF"/>
                </a:highlight>
              </a:rPr>
              <a:t> /2</a:t>
            </a:r>
            <a:endParaRPr sz="2700"/>
          </a:p>
        </p:txBody>
      </p:sp>
      <p:sp>
        <p:nvSpPr>
          <p:cNvPr id="95" name="Google Shape;95;p16"/>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rmAutofit/>
          </a:bodyPr>
          <a:lstStyle/>
          <a:p>
            <a:pPr marL="457200" lvl="0" indent="-333375" algn="l" rtl="0">
              <a:lnSpc>
                <a:spcPct val="100000"/>
              </a:lnSpc>
              <a:spcBef>
                <a:spcPts val="0"/>
              </a:spcBef>
              <a:spcAft>
                <a:spcPts val="0"/>
              </a:spcAft>
              <a:buSzPts val="1650"/>
              <a:buFont typeface="Arial"/>
              <a:buChar char="●"/>
            </a:pPr>
            <a:r>
              <a:rPr lang="en-GB" sz="1650">
                <a:latin typeface="Arial"/>
                <a:ea typeface="Arial"/>
                <a:cs typeface="Arial"/>
                <a:sym typeface="Arial"/>
              </a:rPr>
              <a:t>Ko e ngaahi faka‛ilonga mahino ‘oku ‘asi ‘i ha taha ‘oku ma‛u ‘e he mpox ‘oku kau ai e petepete pe ko e ngaahi liliu ‘i he kili hangē ko e velia- fufula pe pupula ‘o hangē ha fuofua, fā pe ko e pala.  </a:t>
            </a:r>
            <a:endParaRPr sz="1650">
              <a:latin typeface="Arial"/>
              <a:ea typeface="Arial"/>
              <a:cs typeface="Arial"/>
              <a:sym typeface="Arial"/>
            </a:endParaRPr>
          </a:p>
          <a:p>
            <a:pPr marL="457200" lvl="0" indent="-333375" algn="l" rtl="0">
              <a:lnSpc>
                <a:spcPct val="100000"/>
              </a:lnSpc>
              <a:spcBef>
                <a:spcPts val="1000"/>
              </a:spcBef>
              <a:spcAft>
                <a:spcPts val="0"/>
              </a:spcAft>
              <a:buSzPts val="1650"/>
              <a:buFont typeface="Arial"/>
              <a:buChar char="●"/>
            </a:pPr>
            <a:r>
              <a:rPr lang="en-GB" sz="1650">
                <a:latin typeface="Arial"/>
                <a:ea typeface="Arial"/>
                <a:cs typeface="Arial"/>
                <a:sym typeface="Arial"/>
              </a:rPr>
              <a:t>Kakai ‘e ni‛ihi ‘oku nau fakamokosia hangē ‘oku nau puke he mofi, pea fēfulofulai pe fēlangaaki honau sino.</a:t>
            </a:r>
            <a:endParaRPr sz="1650">
              <a:latin typeface="Arial"/>
              <a:ea typeface="Arial"/>
              <a:cs typeface="Arial"/>
              <a:sym typeface="Arial"/>
            </a:endParaRPr>
          </a:p>
          <a:p>
            <a:pPr marL="457200" lvl="0" indent="-333375" algn="l" rtl="0">
              <a:lnSpc>
                <a:spcPct val="100000"/>
              </a:lnSpc>
              <a:spcBef>
                <a:spcPts val="1000"/>
              </a:spcBef>
              <a:spcAft>
                <a:spcPts val="1000"/>
              </a:spcAft>
              <a:buSzPts val="1650"/>
              <a:buFont typeface="Arial"/>
              <a:buChar char="●"/>
            </a:pPr>
            <a:r>
              <a:rPr lang="en-GB" sz="1650">
                <a:latin typeface="Arial"/>
                <a:ea typeface="Arial"/>
                <a:cs typeface="Arial"/>
                <a:sym typeface="Arial"/>
              </a:rPr>
              <a:t>‘Oku ‘ikai ke totongi ke ke ‘alu ‘o talatala mo sivi pe ‘oku ke puke ‘i he mpox ‘okapau ‘oku ke ma‛u ‘a e ngaahi faka‛ilonga ko ‘eni pe ko hono fekau atu ke ke sivi mpox.  </a:t>
            </a:r>
            <a:endParaRPr sz="1650">
              <a:latin typeface="Arial"/>
              <a:ea typeface="Arial"/>
              <a:cs typeface="Arial"/>
              <a:sym typeface="Arial"/>
            </a:endParaRPr>
          </a:p>
        </p:txBody>
      </p:sp>
      <p:sp>
        <p:nvSpPr>
          <p:cNvPr id="96" name="Google Shape;96;p1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4</a:t>
            </a:fld>
            <a:endParaRPr/>
          </a:p>
        </p:txBody>
      </p:sp>
      <p:pic>
        <p:nvPicPr>
          <p:cNvPr id="97" name="Google Shape;97;p16"/>
          <p:cNvPicPr preferRelativeResize="0"/>
          <p:nvPr/>
        </p:nvPicPr>
        <p:blipFill>
          <a:blip r:embed="rId3">
            <a:alphaModFix/>
          </a:blip>
          <a:stretch>
            <a:fillRect/>
          </a:stretch>
        </p:blipFill>
        <p:spPr>
          <a:xfrm>
            <a:off x="467150" y="75075"/>
            <a:ext cx="1697725" cy="50684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41B47"/>
        </a:solidFill>
        <a:effectLst/>
      </p:bgPr>
    </p:bg>
    <p:spTree>
      <p:nvGrpSpPr>
        <p:cNvPr id="1" name="Shape 101"/>
        <p:cNvGrpSpPr/>
        <p:nvPr/>
      </p:nvGrpSpPr>
      <p:grpSpPr>
        <a:xfrm>
          <a:off x="0" y="0"/>
          <a:ext cx="0" cy="0"/>
          <a:chOff x="0" y="0"/>
          <a:chExt cx="0" cy="0"/>
        </a:xfrm>
      </p:grpSpPr>
      <p:sp>
        <p:nvSpPr>
          <p:cNvPr id="102" name="Google Shape;102;p17"/>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GB" b="0">
                <a:highlight>
                  <a:srgbClr val="741B47"/>
                </a:highlight>
              </a:rPr>
              <a:t>Tauhi ke malu pea mo fakaongo- faka‛ilonga mo e nanunga ‘o e mpox</a:t>
            </a:r>
            <a:endParaRPr>
              <a:highlight>
                <a:srgbClr val="741B47"/>
              </a:highlight>
            </a:endParaRPr>
          </a:p>
        </p:txBody>
      </p:sp>
      <p:sp>
        <p:nvSpPr>
          <p:cNvPr id="103" name="Google Shape;103;p1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solidFill>
                  <a:schemeClr val="lt1"/>
                </a:solidFill>
              </a:rPr>
              <a:t>5</a:t>
            </a:fld>
            <a:endParaRPr>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8"/>
          <p:cNvSpPr txBox="1">
            <a:spLocks noGrp="1"/>
          </p:cNvSpPr>
          <p:nvPr>
            <p:ph type="title"/>
          </p:nvPr>
        </p:nvSpPr>
        <p:spPr>
          <a:xfrm>
            <a:off x="2400250" y="575950"/>
            <a:ext cx="66465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700">
                <a:highlight>
                  <a:srgbClr val="FFFFFF"/>
                </a:highlight>
              </a:rPr>
              <a:t>Tauhi ke malu pea mo fakaongo- faka‛ilonga mo e nanunga ‘o e mpox /1</a:t>
            </a:r>
            <a:endParaRPr sz="2700"/>
          </a:p>
        </p:txBody>
      </p:sp>
      <p:sp>
        <p:nvSpPr>
          <p:cNvPr id="109" name="Google Shape;109;p18"/>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rmAutofit/>
          </a:bodyPr>
          <a:lstStyle/>
          <a:p>
            <a:pPr marL="457200" lvl="0" indent="-333375" algn="l" rtl="0">
              <a:lnSpc>
                <a:spcPct val="100000"/>
              </a:lnSpc>
              <a:spcBef>
                <a:spcPts val="0"/>
              </a:spcBef>
              <a:spcAft>
                <a:spcPts val="0"/>
              </a:spcAft>
              <a:buSzPts val="1650"/>
              <a:buFont typeface="Arial"/>
              <a:buChar char="●"/>
            </a:pPr>
            <a:r>
              <a:rPr lang="en-GB" sz="1650">
                <a:latin typeface="Arial"/>
                <a:ea typeface="Arial"/>
                <a:cs typeface="Arial"/>
                <a:sym typeface="Arial"/>
              </a:rPr>
              <a:t>Tokanga ke ke fakapapau‛i ‘a e ngaahi faka‛ilonga ‘o e mpox (monkeypox).  </a:t>
            </a:r>
            <a:endParaRPr sz="1650">
              <a:latin typeface="Arial"/>
              <a:ea typeface="Arial"/>
              <a:cs typeface="Arial"/>
              <a:sym typeface="Arial"/>
            </a:endParaRPr>
          </a:p>
          <a:p>
            <a:pPr marL="457200" lvl="0" indent="-333375" algn="l" rtl="0">
              <a:lnSpc>
                <a:spcPct val="100000"/>
              </a:lnSpc>
              <a:spcBef>
                <a:spcPts val="1000"/>
              </a:spcBef>
              <a:spcAft>
                <a:spcPts val="0"/>
              </a:spcAft>
              <a:buSzPts val="1650"/>
              <a:buFont typeface="Arial"/>
              <a:buChar char="●"/>
            </a:pPr>
            <a:r>
              <a:rPr lang="en-GB" sz="1650">
                <a:latin typeface="Arial"/>
                <a:ea typeface="Arial"/>
                <a:cs typeface="Arial"/>
                <a:sym typeface="Arial"/>
              </a:rPr>
              <a:t>Ko e tokolahi ‘oku kamata ‘i he petepete mo e ngaahi liliu ‘i honau kili ‘o koviange ‘a ‘ene velia –hange ko e fufula pe pupula ‘o hangē ha fuofua, fā pe ko e pala.</a:t>
            </a:r>
            <a:endParaRPr sz="1650">
              <a:latin typeface="Arial"/>
              <a:ea typeface="Arial"/>
              <a:cs typeface="Arial"/>
              <a:sym typeface="Arial"/>
            </a:endParaRPr>
          </a:p>
          <a:p>
            <a:pPr marL="457200" lvl="0" indent="-333375" algn="l" rtl="0">
              <a:lnSpc>
                <a:spcPct val="100000"/>
              </a:lnSpc>
              <a:spcBef>
                <a:spcPts val="1000"/>
              </a:spcBef>
              <a:spcAft>
                <a:spcPts val="1000"/>
              </a:spcAft>
              <a:buSzPts val="1650"/>
              <a:buFont typeface="Arial"/>
              <a:buChar char="●"/>
            </a:pPr>
            <a:r>
              <a:rPr lang="en-GB" sz="1650">
                <a:solidFill>
                  <a:srgbClr val="002639"/>
                </a:solidFill>
                <a:latin typeface="Arial"/>
                <a:ea typeface="Arial"/>
                <a:cs typeface="Arial"/>
                <a:sym typeface="Arial"/>
              </a:rPr>
              <a:t>‘Oku ‘i ai mo e ngaahi faka‛ilonga hangē ko ‘enau fakamokosia hange ‘oku nau puke he mofi, pea fēfulofulai pe fēlangaaki honau sino.</a:t>
            </a:r>
            <a:endParaRPr sz="1650">
              <a:latin typeface="Arial"/>
              <a:ea typeface="Arial"/>
              <a:cs typeface="Arial"/>
              <a:sym typeface="Arial"/>
            </a:endParaRPr>
          </a:p>
        </p:txBody>
      </p:sp>
      <p:sp>
        <p:nvSpPr>
          <p:cNvPr id="110" name="Google Shape;110;p1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6</a:t>
            </a:fld>
            <a:endParaRPr/>
          </a:p>
        </p:txBody>
      </p:sp>
      <p:pic>
        <p:nvPicPr>
          <p:cNvPr id="111" name="Google Shape;111;p18"/>
          <p:cNvPicPr preferRelativeResize="0"/>
          <p:nvPr/>
        </p:nvPicPr>
        <p:blipFill>
          <a:blip r:embed="rId3">
            <a:alphaModFix/>
          </a:blip>
          <a:stretch>
            <a:fillRect/>
          </a:stretch>
        </p:blipFill>
        <p:spPr>
          <a:xfrm>
            <a:off x="568425" y="257625"/>
            <a:ext cx="1711601" cy="499337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9"/>
          <p:cNvSpPr txBox="1">
            <a:spLocks noGrp="1"/>
          </p:cNvSpPr>
          <p:nvPr>
            <p:ph type="title"/>
          </p:nvPr>
        </p:nvSpPr>
        <p:spPr>
          <a:xfrm>
            <a:off x="2400250" y="575950"/>
            <a:ext cx="66465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700" dirty="0" err="1">
                <a:highlight>
                  <a:schemeClr val="lt1"/>
                </a:highlight>
              </a:rPr>
              <a:t>Tauhi</a:t>
            </a:r>
            <a:r>
              <a:rPr lang="en-GB" sz="2700" dirty="0">
                <a:highlight>
                  <a:schemeClr val="lt1"/>
                </a:highlight>
              </a:rPr>
              <a:t> </a:t>
            </a:r>
            <a:r>
              <a:rPr lang="en-GB" sz="2700" dirty="0" err="1">
                <a:highlight>
                  <a:schemeClr val="lt1"/>
                </a:highlight>
              </a:rPr>
              <a:t>ke</a:t>
            </a:r>
            <a:r>
              <a:rPr lang="en-GB" sz="2700" dirty="0">
                <a:highlight>
                  <a:schemeClr val="lt1"/>
                </a:highlight>
              </a:rPr>
              <a:t> </a:t>
            </a:r>
            <a:r>
              <a:rPr lang="en-GB" sz="2700" dirty="0" err="1">
                <a:highlight>
                  <a:schemeClr val="lt1"/>
                </a:highlight>
              </a:rPr>
              <a:t>malu</a:t>
            </a:r>
            <a:r>
              <a:rPr lang="en-GB" sz="2700" dirty="0">
                <a:highlight>
                  <a:schemeClr val="lt1"/>
                </a:highlight>
              </a:rPr>
              <a:t> pea </a:t>
            </a:r>
            <a:r>
              <a:rPr lang="en-GB" sz="2700" dirty="0" err="1">
                <a:highlight>
                  <a:schemeClr val="lt1"/>
                </a:highlight>
              </a:rPr>
              <a:t>mo</a:t>
            </a:r>
            <a:r>
              <a:rPr lang="en-GB" sz="2700" dirty="0">
                <a:highlight>
                  <a:schemeClr val="lt1"/>
                </a:highlight>
              </a:rPr>
              <a:t> </a:t>
            </a:r>
            <a:r>
              <a:rPr lang="en-GB" sz="2700" dirty="0" err="1">
                <a:highlight>
                  <a:schemeClr val="lt1"/>
                </a:highlight>
              </a:rPr>
              <a:t>fakaongo</a:t>
            </a:r>
            <a:r>
              <a:rPr lang="en-GB" sz="2700" dirty="0">
                <a:highlight>
                  <a:schemeClr val="lt1"/>
                </a:highlight>
              </a:rPr>
              <a:t>- </a:t>
            </a:r>
            <a:r>
              <a:rPr lang="en-GB" sz="2700" dirty="0" err="1">
                <a:highlight>
                  <a:schemeClr val="lt1"/>
                </a:highlight>
              </a:rPr>
              <a:t>faka‛ilonga</a:t>
            </a:r>
            <a:r>
              <a:rPr lang="en-GB" sz="2700" dirty="0">
                <a:highlight>
                  <a:schemeClr val="lt1"/>
                </a:highlight>
              </a:rPr>
              <a:t> </a:t>
            </a:r>
            <a:r>
              <a:rPr lang="en-GB" sz="2700" dirty="0" err="1">
                <a:highlight>
                  <a:schemeClr val="lt1"/>
                </a:highlight>
              </a:rPr>
              <a:t>mo</a:t>
            </a:r>
            <a:r>
              <a:rPr lang="en-GB" sz="2700" dirty="0">
                <a:highlight>
                  <a:schemeClr val="lt1"/>
                </a:highlight>
              </a:rPr>
              <a:t> e </a:t>
            </a:r>
            <a:r>
              <a:rPr lang="en-GB" sz="2700" dirty="0" err="1">
                <a:highlight>
                  <a:schemeClr val="lt1"/>
                </a:highlight>
              </a:rPr>
              <a:t>nanunga</a:t>
            </a:r>
            <a:r>
              <a:rPr lang="en-GB" sz="2700" dirty="0">
                <a:highlight>
                  <a:schemeClr val="lt1"/>
                </a:highlight>
              </a:rPr>
              <a:t> ‘o e </a:t>
            </a:r>
            <a:r>
              <a:rPr lang="en-GB" sz="2700" dirty="0" err="1">
                <a:highlight>
                  <a:schemeClr val="lt1"/>
                </a:highlight>
              </a:rPr>
              <a:t>mpox</a:t>
            </a:r>
            <a:r>
              <a:rPr lang="en-GB" sz="2700" dirty="0">
                <a:highlight>
                  <a:srgbClr val="FFFFFF"/>
                </a:highlight>
              </a:rPr>
              <a:t> /2</a:t>
            </a:r>
            <a:endParaRPr sz="2700" dirty="0"/>
          </a:p>
        </p:txBody>
      </p:sp>
      <p:sp>
        <p:nvSpPr>
          <p:cNvPr id="117" name="Google Shape;117;p19"/>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rmAutofit/>
          </a:bodyPr>
          <a:lstStyle/>
          <a:p>
            <a:pPr marL="457200" lvl="0" indent="-333375" algn="l" rtl="0">
              <a:lnSpc>
                <a:spcPct val="100000"/>
              </a:lnSpc>
              <a:spcBef>
                <a:spcPts val="0"/>
              </a:spcBef>
              <a:spcAft>
                <a:spcPts val="0"/>
              </a:spcAft>
              <a:buSzPts val="1650"/>
              <a:buFont typeface="Arial"/>
              <a:buChar char="●"/>
            </a:pPr>
            <a:r>
              <a:rPr lang="en-GB" sz="1650" dirty="0">
                <a:solidFill>
                  <a:srgbClr val="002639"/>
                </a:solidFill>
                <a:latin typeface="Arial"/>
                <a:ea typeface="Arial"/>
                <a:cs typeface="Arial"/>
                <a:sym typeface="Arial"/>
              </a:rPr>
              <a:t>Ko e </a:t>
            </a:r>
            <a:r>
              <a:rPr lang="en-GB" sz="1650" dirty="0" err="1">
                <a:solidFill>
                  <a:srgbClr val="002639"/>
                </a:solidFill>
                <a:latin typeface="Arial"/>
                <a:ea typeface="Arial"/>
                <a:cs typeface="Arial"/>
                <a:sym typeface="Arial"/>
              </a:rPr>
              <a:t>petepete</a:t>
            </a:r>
            <a:r>
              <a:rPr lang="en-GB" sz="1650" dirty="0">
                <a:solidFill>
                  <a:srgbClr val="002639"/>
                </a:solidFill>
                <a:latin typeface="Arial"/>
                <a:ea typeface="Arial"/>
                <a:cs typeface="Arial"/>
                <a:sym typeface="Arial"/>
              </a:rPr>
              <a:t> ‘</a:t>
            </a:r>
            <a:r>
              <a:rPr lang="en-GB" sz="1650" dirty="0" err="1">
                <a:solidFill>
                  <a:srgbClr val="002639"/>
                </a:solidFill>
                <a:latin typeface="Arial"/>
                <a:ea typeface="Arial"/>
                <a:cs typeface="Arial"/>
                <a:sym typeface="Arial"/>
              </a:rPr>
              <a:t>oku</a:t>
            </a:r>
            <a:r>
              <a:rPr lang="en-GB" sz="1650" dirty="0">
                <a:solidFill>
                  <a:srgbClr val="002639"/>
                </a:solidFill>
                <a:latin typeface="Arial"/>
                <a:ea typeface="Arial"/>
                <a:cs typeface="Arial"/>
                <a:sym typeface="Arial"/>
              </a:rPr>
              <a:t> </a:t>
            </a:r>
            <a:r>
              <a:rPr lang="en-GB" sz="1650" dirty="0" err="1">
                <a:solidFill>
                  <a:srgbClr val="002639"/>
                </a:solidFill>
                <a:latin typeface="Arial"/>
                <a:ea typeface="Arial"/>
                <a:cs typeface="Arial"/>
                <a:sym typeface="Arial"/>
              </a:rPr>
              <a:t>fekau‛aki</a:t>
            </a:r>
            <a:r>
              <a:rPr lang="en-GB" sz="1650" dirty="0">
                <a:solidFill>
                  <a:srgbClr val="002639"/>
                </a:solidFill>
                <a:latin typeface="Arial"/>
                <a:ea typeface="Arial"/>
                <a:cs typeface="Arial"/>
                <a:sym typeface="Arial"/>
              </a:rPr>
              <a:t> pea </a:t>
            </a:r>
            <a:r>
              <a:rPr lang="en-GB" sz="1650" dirty="0" err="1">
                <a:solidFill>
                  <a:srgbClr val="002639"/>
                </a:solidFill>
                <a:latin typeface="Arial"/>
                <a:ea typeface="Arial"/>
                <a:cs typeface="Arial"/>
                <a:sym typeface="Arial"/>
              </a:rPr>
              <a:t>mo</a:t>
            </a:r>
            <a:r>
              <a:rPr lang="en-GB" sz="1650" dirty="0">
                <a:solidFill>
                  <a:srgbClr val="002639"/>
                </a:solidFill>
                <a:latin typeface="Arial"/>
                <a:ea typeface="Arial"/>
                <a:cs typeface="Arial"/>
                <a:sym typeface="Arial"/>
              </a:rPr>
              <a:t> e </a:t>
            </a:r>
            <a:r>
              <a:rPr lang="en-GB" sz="1650" dirty="0" err="1">
                <a:solidFill>
                  <a:srgbClr val="002639"/>
                </a:solidFill>
                <a:latin typeface="Arial"/>
                <a:ea typeface="Arial"/>
                <a:cs typeface="Arial"/>
                <a:sym typeface="Arial"/>
              </a:rPr>
              <a:t>mpox</a:t>
            </a:r>
            <a:r>
              <a:rPr lang="en-GB" sz="1650" dirty="0">
                <a:solidFill>
                  <a:srgbClr val="002639"/>
                </a:solidFill>
                <a:latin typeface="Arial"/>
                <a:ea typeface="Arial"/>
                <a:cs typeface="Arial"/>
                <a:sym typeface="Arial"/>
              </a:rPr>
              <a:t>, ‘</a:t>
            </a:r>
            <a:r>
              <a:rPr lang="en-GB" sz="1650" dirty="0" err="1">
                <a:solidFill>
                  <a:srgbClr val="002639"/>
                </a:solidFill>
                <a:latin typeface="Arial"/>
                <a:ea typeface="Arial"/>
                <a:cs typeface="Arial"/>
                <a:sym typeface="Arial"/>
              </a:rPr>
              <a:t>oku</a:t>
            </a:r>
            <a:r>
              <a:rPr lang="en-GB" sz="1650" dirty="0">
                <a:solidFill>
                  <a:srgbClr val="002639"/>
                </a:solidFill>
                <a:latin typeface="Arial"/>
                <a:ea typeface="Arial"/>
                <a:cs typeface="Arial"/>
                <a:sym typeface="Arial"/>
              </a:rPr>
              <a:t> </a:t>
            </a:r>
            <a:r>
              <a:rPr lang="en-GB" sz="1650" dirty="0" err="1">
                <a:solidFill>
                  <a:srgbClr val="002639"/>
                </a:solidFill>
                <a:latin typeface="Arial"/>
                <a:ea typeface="Arial"/>
                <a:cs typeface="Arial"/>
                <a:sym typeface="Arial"/>
              </a:rPr>
              <a:t>fakalūkufua</a:t>
            </a:r>
            <a:r>
              <a:rPr lang="en-GB" sz="1650" dirty="0">
                <a:solidFill>
                  <a:srgbClr val="002639"/>
                </a:solidFill>
                <a:latin typeface="Arial"/>
                <a:ea typeface="Arial"/>
                <a:cs typeface="Arial"/>
                <a:sym typeface="Arial"/>
              </a:rPr>
              <a:t> pe ‘</a:t>
            </a:r>
            <a:r>
              <a:rPr lang="en-GB" sz="1650" dirty="0" err="1">
                <a:solidFill>
                  <a:srgbClr val="002639"/>
                </a:solidFill>
                <a:latin typeface="Arial"/>
                <a:ea typeface="Arial"/>
                <a:cs typeface="Arial"/>
                <a:sym typeface="Arial"/>
              </a:rPr>
              <a:t>oku</a:t>
            </a:r>
            <a:r>
              <a:rPr lang="en-GB" sz="1650" dirty="0">
                <a:solidFill>
                  <a:srgbClr val="002639"/>
                </a:solidFill>
                <a:latin typeface="Arial"/>
                <a:ea typeface="Arial"/>
                <a:cs typeface="Arial"/>
                <a:sym typeface="Arial"/>
              </a:rPr>
              <a:t> </a:t>
            </a:r>
            <a:r>
              <a:rPr lang="en-GB" sz="1650" dirty="0" err="1">
                <a:solidFill>
                  <a:srgbClr val="002639"/>
                </a:solidFill>
                <a:latin typeface="Arial"/>
                <a:ea typeface="Arial"/>
                <a:cs typeface="Arial"/>
                <a:sym typeface="Arial"/>
              </a:rPr>
              <a:t>fakafeitu‛u</a:t>
            </a:r>
            <a:r>
              <a:rPr lang="en-GB" sz="1650" dirty="0">
                <a:solidFill>
                  <a:srgbClr val="002639"/>
                </a:solidFill>
                <a:latin typeface="Arial"/>
                <a:ea typeface="Arial"/>
                <a:cs typeface="Arial"/>
                <a:sym typeface="Arial"/>
              </a:rPr>
              <a:t>.</a:t>
            </a:r>
            <a:endParaRPr sz="1650" dirty="0">
              <a:solidFill>
                <a:srgbClr val="002639"/>
              </a:solidFill>
              <a:latin typeface="Arial"/>
              <a:ea typeface="Arial"/>
              <a:cs typeface="Arial"/>
              <a:sym typeface="Arial"/>
            </a:endParaRPr>
          </a:p>
          <a:p>
            <a:pPr marL="457200" lvl="0" indent="-333375" algn="l" rtl="0">
              <a:lnSpc>
                <a:spcPct val="100000"/>
              </a:lnSpc>
              <a:spcBef>
                <a:spcPts val="1000"/>
              </a:spcBef>
              <a:spcAft>
                <a:spcPts val="0"/>
              </a:spcAft>
              <a:buSzPts val="1650"/>
              <a:buFont typeface="Arial"/>
              <a:buChar char="●"/>
            </a:pPr>
            <a:r>
              <a:rPr lang="en-GB" sz="1650" dirty="0">
                <a:solidFill>
                  <a:srgbClr val="002639"/>
                </a:solidFill>
                <a:latin typeface="Arial"/>
                <a:ea typeface="Arial"/>
                <a:cs typeface="Arial"/>
                <a:sym typeface="Arial"/>
              </a:rPr>
              <a:t>Ko e </a:t>
            </a:r>
            <a:r>
              <a:rPr lang="en-GB" sz="1650" dirty="0" err="1">
                <a:solidFill>
                  <a:srgbClr val="002639"/>
                </a:solidFill>
                <a:latin typeface="Arial"/>
                <a:ea typeface="Arial"/>
                <a:cs typeface="Arial"/>
                <a:sym typeface="Arial"/>
              </a:rPr>
              <a:t>veli</a:t>
            </a:r>
            <a:r>
              <a:rPr lang="en-GB" sz="1650" dirty="0">
                <a:solidFill>
                  <a:srgbClr val="002639"/>
                </a:solidFill>
                <a:latin typeface="Arial"/>
                <a:ea typeface="Arial"/>
                <a:cs typeface="Arial"/>
                <a:sym typeface="Arial"/>
              </a:rPr>
              <a:t> ko ‘</a:t>
            </a:r>
            <a:r>
              <a:rPr lang="en-GB" sz="1650" dirty="0" err="1">
                <a:solidFill>
                  <a:srgbClr val="002639"/>
                </a:solidFill>
                <a:latin typeface="Arial"/>
                <a:ea typeface="Arial"/>
                <a:cs typeface="Arial"/>
                <a:sym typeface="Arial"/>
              </a:rPr>
              <a:t>eni</a:t>
            </a:r>
            <a:r>
              <a:rPr lang="en-GB" sz="1650" dirty="0">
                <a:solidFill>
                  <a:srgbClr val="002639"/>
                </a:solidFill>
                <a:latin typeface="Arial"/>
                <a:ea typeface="Arial"/>
                <a:cs typeface="Arial"/>
                <a:sym typeface="Arial"/>
              </a:rPr>
              <a:t> ‘e </a:t>
            </a:r>
            <a:r>
              <a:rPr lang="en-GB" sz="1650" dirty="0" err="1">
                <a:solidFill>
                  <a:srgbClr val="002639"/>
                </a:solidFill>
                <a:latin typeface="Arial"/>
                <a:ea typeface="Arial"/>
                <a:cs typeface="Arial"/>
                <a:sym typeface="Arial"/>
              </a:rPr>
              <a:t>liliu</a:t>
            </a:r>
            <a:r>
              <a:rPr lang="en-GB" sz="1650" dirty="0">
                <a:solidFill>
                  <a:srgbClr val="002639"/>
                </a:solidFill>
                <a:latin typeface="Arial"/>
                <a:ea typeface="Arial"/>
                <a:cs typeface="Arial"/>
                <a:sym typeface="Arial"/>
              </a:rPr>
              <a:t> </a:t>
            </a:r>
            <a:r>
              <a:rPr lang="en-GB" sz="1650" dirty="0" err="1">
                <a:solidFill>
                  <a:srgbClr val="002639"/>
                </a:solidFill>
                <a:latin typeface="Arial"/>
                <a:ea typeface="Arial"/>
                <a:cs typeface="Arial"/>
                <a:sym typeface="Arial"/>
              </a:rPr>
              <a:t>ia</a:t>
            </a:r>
            <a:r>
              <a:rPr lang="en-GB" sz="1650" dirty="0">
                <a:solidFill>
                  <a:srgbClr val="002639"/>
                </a:solidFill>
                <a:latin typeface="Arial"/>
                <a:ea typeface="Arial"/>
                <a:cs typeface="Arial"/>
                <a:sym typeface="Arial"/>
              </a:rPr>
              <a:t> ‘o </a:t>
            </a:r>
            <a:r>
              <a:rPr lang="en-GB" sz="1650" dirty="0" err="1">
                <a:solidFill>
                  <a:srgbClr val="002639"/>
                </a:solidFill>
                <a:latin typeface="Arial"/>
                <a:ea typeface="Arial"/>
                <a:cs typeface="Arial"/>
                <a:sym typeface="Arial"/>
              </a:rPr>
              <a:t>mongumangu</a:t>
            </a:r>
            <a:r>
              <a:rPr lang="en-GB" sz="1650" dirty="0">
                <a:solidFill>
                  <a:srgbClr val="002639"/>
                </a:solidFill>
                <a:latin typeface="Arial"/>
                <a:ea typeface="Arial"/>
                <a:cs typeface="Arial"/>
                <a:sym typeface="Arial"/>
              </a:rPr>
              <a:t> pea ‘e </a:t>
            </a:r>
            <a:r>
              <a:rPr lang="en-GB" sz="1650" dirty="0" err="1">
                <a:solidFill>
                  <a:srgbClr val="002639"/>
                </a:solidFill>
                <a:latin typeface="Arial"/>
                <a:ea typeface="Arial"/>
                <a:cs typeface="Arial"/>
                <a:sym typeface="Arial"/>
              </a:rPr>
              <a:t>pakupaku</a:t>
            </a:r>
            <a:r>
              <a:rPr lang="en-GB" sz="1650" dirty="0">
                <a:solidFill>
                  <a:srgbClr val="002639"/>
                </a:solidFill>
                <a:latin typeface="Arial"/>
                <a:ea typeface="Arial"/>
                <a:cs typeface="Arial"/>
                <a:sym typeface="Arial"/>
              </a:rPr>
              <a:t> ‘o </a:t>
            </a:r>
            <a:r>
              <a:rPr lang="en-GB" sz="1650" dirty="0" err="1">
                <a:solidFill>
                  <a:srgbClr val="002639"/>
                </a:solidFill>
                <a:latin typeface="Arial"/>
                <a:ea typeface="Arial"/>
                <a:cs typeface="Arial"/>
                <a:sym typeface="Arial"/>
              </a:rPr>
              <a:t>momoa</a:t>
            </a:r>
            <a:r>
              <a:rPr lang="en-GB" sz="1650" dirty="0">
                <a:solidFill>
                  <a:srgbClr val="002639"/>
                </a:solidFill>
                <a:latin typeface="Arial"/>
                <a:ea typeface="Arial"/>
                <a:cs typeface="Arial"/>
                <a:sym typeface="Arial"/>
              </a:rPr>
              <a:t> pea </a:t>
            </a:r>
            <a:r>
              <a:rPr lang="en-GB" sz="1650" dirty="0" err="1">
                <a:solidFill>
                  <a:srgbClr val="002639"/>
                </a:solidFill>
                <a:latin typeface="Arial"/>
                <a:ea typeface="Arial"/>
                <a:cs typeface="Arial"/>
                <a:sym typeface="Arial"/>
              </a:rPr>
              <a:t>ngangana</a:t>
            </a:r>
            <a:r>
              <a:rPr lang="en-GB" sz="1650" dirty="0">
                <a:solidFill>
                  <a:srgbClr val="002639"/>
                </a:solidFill>
                <a:latin typeface="Arial"/>
                <a:ea typeface="Arial"/>
                <a:cs typeface="Arial"/>
                <a:sym typeface="Arial"/>
              </a:rPr>
              <a:t>.  </a:t>
            </a:r>
            <a:endParaRPr sz="1650" dirty="0">
              <a:solidFill>
                <a:srgbClr val="002639"/>
              </a:solidFill>
              <a:latin typeface="Arial"/>
              <a:ea typeface="Arial"/>
              <a:cs typeface="Arial"/>
              <a:sym typeface="Arial"/>
            </a:endParaRPr>
          </a:p>
          <a:p>
            <a:pPr marL="457200" lvl="0" indent="-333375" algn="l" rtl="0">
              <a:lnSpc>
                <a:spcPct val="100000"/>
              </a:lnSpc>
              <a:spcBef>
                <a:spcPts val="1000"/>
              </a:spcBef>
              <a:spcAft>
                <a:spcPts val="1000"/>
              </a:spcAft>
              <a:buSzPts val="1650"/>
              <a:buFont typeface="Arial"/>
              <a:buChar char="●"/>
            </a:pPr>
            <a:r>
              <a:rPr lang="en-GB" sz="1650" dirty="0">
                <a:solidFill>
                  <a:srgbClr val="002639"/>
                </a:solidFill>
                <a:latin typeface="Arial"/>
                <a:ea typeface="Arial"/>
                <a:cs typeface="Arial"/>
                <a:sym typeface="Arial"/>
              </a:rPr>
              <a:t>Ko e </a:t>
            </a:r>
            <a:r>
              <a:rPr lang="en-GB" sz="1650" dirty="0" err="1">
                <a:solidFill>
                  <a:srgbClr val="002639"/>
                </a:solidFill>
                <a:latin typeface="Arial"/>
                <a:ea typeface="Arial"/>
                <a:cs typeface="Arial"/>
                <a:sym typeface="Arial"/>
              </a:rPr>
              <a:t>ngaahi</a:t>
            </a:r>
            <a:r>
              <a:rPr lang="en-GB" sz="1650" dirty="0">
                <a:solidFill>
                  <a:srgbClr val="002639"/>
                </a:solidFill>
                <a:latin typeface="Arial"/>
                <a:ea typeface="Arial"/>
                <a:cs typeface="Arial"/>
                <a:sym typeface="Arial"/>
              </a:rPr>
              <a:t> </a:t>
            </a:r>
            <a:r>
              <a:rPr lang="en-GB" sz="1650" dirty="0" err="1">
                <a:solidFill>
                  <a:srgbClr val="002639"/>
                </a:solidFill>
                <a:latin typeface="Arial"/>
                <a:ea typeface="Arial"/>
                <a:cs typeface="Arial"/>
                <a:sym typeface="Arial"/>
              </a:rPr>
              <a:t>faka‛ilonga</a:t>
            </a:r>
            <a:r>
              <a:rPr lang="en-GB" sz="1650" dirty="0">
                <a:solidFill>
                  <a:srgbClr val="002639"/>
                </a:solidFill>
                <a:latin typeface="Arial"/>
                <a:ea typeface="Arial"/>
                <a:cs typeface="Arial"/>
                <a:sym typeface="Arial"/>
              </a:rPr>
              <a:t> ‘o e </a:t>
            </a:r>
            <a:r>
              <a:rPr lang="en-GB" sz="1650" dirty="0" err="1">
                <a:solidFill>
                  <a:srgbClr val="002639"/>
                </a:solidFill>
                <a:latin typeface="Arial"/>
                <a:ea typeface="Arial"/>
                <a:cs typeface="Arial"/>
                <a:sym typeface="Arial"/>
              </a:rPr>
              <a:t>mpox</a:t>
            </a:r>
            <a:r>
              <a:rPr lang="en-GB" sz="1650" dirty="0">
                <a:solidFill>
                  <a:srgbClr val="002639"/>
                </a:solidFill>
                <a:latin typeface="Arial"/>
                <a:ea typeface="Arial"/>
                <a:cs typeface="Arial"/>
                <a:sym typeface="Arial"/>
              </a:rPr>
              <a:t> ‘e </a:t>
            </a:r>
            <a:r>
              <a:rPr lang="en-GB" sz="1650" dirty="0" err="1">
                <a:solidFill>
                  <a:srgbClr val="002639"/>
                </a:solidFill>
                <a:latin typeface="Arial"/>
                <a:ea typeface="Arial"/>
                <a:cs typeface="Arial"/>
                <a:sym typeface="Arial"/>
              </a:rPr>
              <a:t>saipe</a:t>
            </a:r>
            <a:r>
              <a:rPr lang="en-GB" sz="1650" dirty="0">
                <a:solidFill>
                  <a:srgbClr val="002639"/>
                </a:solidFill>
                <a:latin typeface="Arial"/>
                <a:ea typeface="Arial"/>
                <a:cs typeface="Arial"/>
                <a:sym typeface="Arial"/>
              </a:rPr>
              <a:t> ‘</a:t>
            </a:r>
            <a:r>
              <a:rPr lang="en-GB" sz="1650" dirty="0" err="1">
                <a:solidFill>
                  <a:srgbClr val="002639"/>
                </a:solidFill>
                <a:latin typeface="Arial"/>
                <a:ea typeface="Arial"/>
                <a:cs typeface="Arial"/>
                <a:sym typeface="Arial"/>
              </a:rPr>
              <a:t>iate</a:t>
            </a:r>
            <a:r>
              <a:rPr lang="en-GB" sz="1650" dirty="0">
                <a:solidFill>
                  <a:srgbClr val="002639"/>
                </a:solidFill>
                <a:latin typeface="Arial"/>
                <a:ea typeface="Arial"/>
                <a:cs typeface="Arial"/>
                <a:sym typeface="Arial"/>
              </a:rPr>
              <a:t> </a:t>
            </a:r>
            <a:r>
              <a:rPr lang="en-GB" sz="1650" dirty="0" err="1">
                <a:solidFill>
                  <a:srgbClr val="002639"/>
                </a:solidFill>
                <a:latin typeface="Arial"/>
                <a:ea typeface="Arial"/>
                <a:cs typeface="Arial"/>
                <a:sym typeface="Arial"/>
              </a:rPr>
              <a:t>ia</a:t>
            </a:r>
            <a:r>
              <a:rPr lang="en-GB" sz="1650" dirty="0">
                <a:solidFill>
                  <a:srgbClr val="002639"/>
                </a:solidFill>
                <a:latin typeface="Arial"/>
                <a:ea typeface="Arial"/>
                <a:cs typeface="Arial"/>
                <a:sym typeface="Arial"/>
              </a:rPr>
              <a:t> pe, ‘</a:t>
            </a:r>
            <a:r>
              <a:rPr lang="en-GB" sz="1650" dirty="0" err="1">
                <a:solidFill>
                  <a:srgbClr val="002639"/>
                </a:solidFill>
                <a:latin typeface="Arial"/>
                <a:ea typeface="Arial"/>
                <a:cs typeface="Arial"/>
                <a:sym typeface="Arial"/>
              </a:rPr>
              <a:t>i</a:t>
            </a:r>
            <a:r>
              <a:rPr lang="en-GB" sz="1650" dirty="0">
                <a:solidFill>
                  <a:srgbClr val="002639"/>
                </a:solidFill>
                <a:latin typeface="Arial"/>
                <a:ea typeface="Arial"/>
                <a:cs typeface="Arial"/>
                <a:sym typeface="Arial"/>
              </a:rPr>
              <a:t> </a:t>
            </a:r>
            <a:r>
              <a:rPr lang="en-GB" sz="1650" dirty="0" err="1">
                <a:solidFill>
                  <a:srgbClr val="002639"/>
                </a:solidFill>
                <a:latin typeface="Arial"/>
                <a:ea typeface="Arial"/>
                <a:cs typeface="Arial"/>
                <a:sym typeface="Arial"/>
              </a:rPr>
              <a:t>loto</a:t>
            </a:r>
            <a:r>
              <a:rPr lang="en-GB" sz="1650" dirty="0">
                <a:solidFill>
                  <a:srgbClr val="002639"/>
                </a:solidFill>
                <a:latin typeface="Arial"/>
                <a:ea typeface="Arial"/>
                <a:cs typeface="Arial"/>
                <a:sym typeface="Arial"/>
              </a:rPr>
              <a:t> ‘</a:t>
            </a:r>
            <a:r>
              <a:rPr lang="en-GB" sz="1650" dirty="0" err="1">
                <a:solidFill>
                  <a:srgbClr val="002639"/>
                </a:solidFill>
                <a:latin typeface="Arial"/>
                <a:ea typeface="Arial"/>
                <a:cs typeface="Arial"/>
                <a:sym typeface="Arial"/>
              </a:rPr>
              <a:t>i</a:t>
            </a:r>
            <a:r>
              <a:rPr lang="en-GB" sz="1650" dirty="0">
                <a:solidFill>
                  <a:srgbClr val="002639"/>
                </a:solidFill>
                <a:latin typeface="Arial"/>
                <a:ea typeface="Arial"/>
                <a:cs typeface="Arial"/>
                <a:sym typeface="Arial"/>
              </a:rPr>
              <a:t> he </a:t>
            </a:r>
            <a:r>
              <a:rPr lang="en-GB" sz="1650" dirty="0" err="1">
                <a:solidFill>
                  <a:srgbClr val="002639"/>
                </a:solidFill>
                <a:latin typeface="Arial"/>
                <a:ea typeface="Arial"/>
                <a:cs typeface="Arial"/>
                <a:sym typeface="Arial"/>
              </a:rPr>
              <a:t>uike</a:t>
            </a:r>
            <a:r>
              <a:rPr lang="en-GB" sz="1650" dirty="0">
                <a:solidFill>
                  <a:srgbClr val="002639"/>
                </a:solidFill>
                <a:latin typeface="Arial"/>
                <a:ea typeface="Arial"/>
                <a:cs typeface="Arial"/>
                <a:sym typeface="Arial"/>
              </a:rPr>
              <a:t> ‘e </a:t>
            </a:r>
            <a:r>
              <a:rPr lang="en-GB" sz="1650" dirty="0" err="1">
                <a:solidFill>
                  <a:srgbClr val="002639"/>
                </a:solidFill>
                <a:latin typeface="Arial"/>
                <a:ea typeface="Arial"/>
                <a:cs typeface="Arial"/>
                <a:sym typeface="Arial"/>
              </a:rPr>
              <a:t>ua</a:t>
            </a:r>
            <a:r>
              <a:rPr lang="en-GB" sz="1650" dirty="0">
                <a:solidFill>
                  <a:srgbClr val="002639"/>
                </a:solidFill>
                <a:latin typeface="Arial"/>
                <a:ea typeface="Arial"/>
                <a:cs typeface="Arial"/>
                <a:sym typeface="Arial"/>
              </a:rPr>
              <a:t> ki he </a:t>
            </a:r>
            <a:r>
              <a:rPr lang="en-GB" sz="1650" dirty="0" err="1">
                <a:solidFill>
                  <a:srgbClr val="002639"/>
                </a:solidFill>
                <a:latin typeface="Arial"/>
                <a:ea typeface="Arial"/>
                <a:cs typeface="Arial"/>
                <a:sym typeface="Arial"/>
              </a:rPr>
              <a:t>fā</a:t>
            </a:r>
            <a:r>
              <a:rPr lang="en-GB" sz="1650" dirty="0">
                <a:solidFill>
                  <a:srgbClr val="002639"/>
                </a:solidFill>
                <a:latin typeface="Arial"/>
                <a:ea typeface="Arial"/>
                <a:cs typeface="Arial"/>
                <a:sym typeface="Arial"/>
              </a:rPr>
              <a:t>.</a:t>
            </a:r>
            <a:endParaRPr sz="1650" dirty="0">
              <a:latin typeface="Arial"/>
              <a:ea typeface="Arial"/>
              <a:cs typeface="Arial"/>
              <a:sym typeface="Arial"/>
            </a:endParaRPr>
          </a:p>
        </p:txBody>
      </p:sp>
      <p:sp>
        <p:nvSpPr>
          <p:cNvPr id="118" name="Google Shape;118;p1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7</a:t>
            </a:fld>
            <a:endParaRPr/>
          </a:p>
        </p:txBody>
      </p:sp>
      <p:pic>
        <p:nvPicPr>
          <p:cNvPr id="119" name="Google Shape;119;p19"/>
          <p:cNvPicPr preferRelativeResize="0"/>
          <p:nvPr/>
        </p:nvPicPr>
        <p:blipFill>
          <a:blip r:embed="rId3">
            <a:alphaModFix/>
          </a:blip>
          <a:stretch>
            <a:fillRect/>
          </a:stretch>
        </p:blipFill>
        <p:spPr>
          <a:xfrm>
            <a:off x="709850" y="111575"/>
            <a:ext cx="1536524" cy="49949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123"/>
        <p:cNvGrpSpPr/>
        <p:nvPr/>
      </p:nvGrpSpPr>
      <p:grpSpPr>
        <a:xfrm>
          <a:off x="0" y="0"/>
          <a:ext cx="0" cy="0"/>
          <a:chOff x="0" y="0"/>
          <a:chExt cx="0" cy="0"/>
        </a:xfrm>
      </p:grpSpPr>
      <p:sp>
        <p:nvSpPr>
          <p:cNvPr id="124" name="Google Shape;124;p20"/>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GB" b="0"/>
              <a:t>Fakamu‛omu‛a ma‛u pē ho‛o mo‛ui- faka‛ehi‛ehi ‘a hono fakamāfola ‘o e mpox</a:t>
            </a:r>
            <a:endParaRPr b="0"/>
          </a:p>
        </p:txBody>
      </p:sp>
      <p:sp>
        <p:nvSpPr>
          <p:cNvPr id="125" name="Google Shape;125;p2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solidFill>
                  <a:schemeClr val="lt1"/>
                </a:solidFill>
              </a:rPr>
              <a:t>8</a:t>
            </a:fld>
            <a:endParaRPr>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1"/>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700">
                <a:highlight>
                  <a:srgbClr val="FFFFFF"/>
                </a:highlight>
              </a:rPr>
              <a:t>Fakamu‛omu‛a ma‛u pē ho‛o mo‛ui- faka‛ehi‛ehi ‘a hono fakamāfola ‘o e mpox /1</a:t>
            </a:r>
            <a:endParaRPr sz="2700"/>
          </a:p>
        </p:txBody>
      </p:sp>
      <p:sp>
        <p:nvSpPr>
          <p:cNvPr id="131" name="Google Shape;131;p21"/>
          <p:cNvSpPr txBox="1">
            <a:spLocks noGrp="1"/>
          </p:cNvSpPr>
          <p:nvPr>
            <p:ph type="body" idx="1"/>
          </p:nvPr>
        </p:nvSpPr>
        <p:spPr>
          <a:xfrm>
            <a:off x="2410100" y="2102950"/>
            <a:ext cx="6321600" cy="2418600"/>
          </a:xfrm>
          <a:prstGeom prst="rect">
            <a:avLst/>
          </a:prstGeom>
        </p:spPr>
        <p:txBody>
          <a:bodyPr spcFirstLastPara="1" wrap="square" lIns="91425" tIns="91425" rIns="91425" bIns="91425" anchor="t" anchorCtr="0">
            <a:normAutofit/>
          </a:bodyPr>
          <a:lstStyle/>
          <a:p>
            <a:pPr marL="457200" lvl="0" indent="-333375" algn="l" rtl="0">
              <a:lnSpc>
                <a:spcPct val="100000"/>
              </a:lnSpc>
              <a:spcBef>
                <a:spcPts val="0"/>
              </a:spcBef>
              <a:spcAft>
                <a:spcPts val="0"/>
              </a:spcAft>
              <a:buSzPts val="1650"/>
              <a:buChar char="●"/>
            </a:pPr>
            <a:r>
              <a:rPr lang="en-GB" sz="1650">
                <a:latin typeface="Arial"/>
                <a:ea typeface="Arial"/>
                <a:cs typeface="Arial"/>
                <a:sym typeface="Arial"/>
              </a:rPr>
              <a:t>Faka‛ehi‛ehi mei he feohi vāofi pe nonofo fe‛auaki mo ha taha ‘oku ne ma‛u ‘a e mpox pe ko e faka‛ilonga ‘o e petepete, velia, mongumangu pe ko e pupuha ‘o ha taha ‘oku puke ‘i he mpox. </a:t>
            </a:r>
            <a:endParaRPr sz="1650">
              <a:latin typeface="Arial"/>
              <a:ea typeface="Arial"/>
              <a:cs typeface="Arial"/>
              <a:sym typeface="Arial"/>
            </a:endParaRPr>
          </a:p>
          <a:p>
            <a:pPr marL="457200" lvl="0" indent="-333375" algn="l" rtl="0">
              <a:lnSpc>
                <a:spcPct val="100000"/>
              </a:lnSpc>
              <a:spcBef>
                <a:spcPts val="1000"/>
              </a:spcBef>
              <a:spcAft>
                <a:spcPts val="1000"/>
              </a:spcAft>
              <a:buSzPts val="1650"/>
              <a:buChar char="●"/>
            </a:pPr>
            <a:r>
              <a:rPr lang="en-GB" sz="1650">
                <a:latin typeface="Arial"/>
                <a:ea typeface="Arial"/>
                <a:cs typeface="Arial"/>
                <a:sym typeface="Arial"/>
              </a:rPr>
              <a:t>Faka‛ehi‛ehi mei hono tui hono vala, ngāue‛aki ‘a e taueli mo e naunau mohenga ‘o e tokotaha koia ‘oku puke ‘i he mpox.</a:t>
            </a:r>
            <a:endParaRPr sz="1650">
              <a:solidFill>
                <a:srgbClr val="002639"/>
              </a:solidFill>
              <a:latin typeface="Arial"/>
              <a:ea typeface="Arial"/>
              <a:cs typeface="Arial"/>
              <a:sym typeface="Arial"/>
            </a:endParaRPr>
          </a:p>
        </p:txBody>
      </p:sp>
      <p:sp>
        <p:nvSpPr>
          <p:cNvPr id="132" name="Google Shape;132;p2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9</a:t>
            </a:fld>
            <a:endParaRPr/>
          </a:p>
        </p:txBody>
      </p:sp>
      <p:pic>
        <p:nvPicPr>
          <p:cNvPr id="133" name="Google Shape;133;p21"/>
          <p:cNvPicPr preferRelativeResize="0"/>
          <p:nvPr/>
        </p:nvPicPr>
        <p:blipFill>
          <a:blip r:embed="rId3">
            <a:alphaModFix/>
          </a:blip>
          <a:stretch>
            <a:fillRect/>
          </a:stretch>
        </p:blipFill>
        <p:spPr>
          <a:xfrm>
            <a:off x="678625" y="91975"/>
            <a:ext cx="1731474" cy="4959549"/>
          </a:xfrm>
          <a:prstGeom prst="rect">
            <a:avLst/>
          </a:prstGeom>
          <a:noFill/>
          <a:ln>
            <a:noFill/>
          </a:ln>
        </p:spPr>
      </p:pic>
    </p:spTree>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2209</Words>
  <Application>Microsoft Office PowerPoint</Application>
  <PresentationFormat>On-screen Show (16:9)</PresentationFormat>
  <Paragraphs>106</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Lato</vt:lpstr>
      <vt:lpstr>Raleway</vt:lpstr>
      <vt:lpstr>Arial</vt:lpstr>
      <vt:lpstr>Times New Roman</vt:lpstr>
      <vt:lpstr>Swiss</vt:lpstr>
      <vt:lpstr>Mpox – Ko hono fakatupulekina ho‛o ‘ilo fekau‛aki pea mo e mpox.</vt:lpstr>
      <vt:lpstr>Nofo malu, fētokoni‛aki pea tauhi ho kāinga kenau mo‛ui lelei</vt:lpstr>
      <vt:lpstr>Nofo malu, fētokoni‛aki pea tauhi ho kāinga kenau mo‛ui lelei /1</vt:lpstr>
      <vt:lpstr>Nofo malu, fētokoni‛aki pea tauhi ho kāinga kenau mo‛ui lelei /2</vt:lpstr>
      <vt:lpstr>Tauhi ke malu pea mo fakaongo- faka‛ilonga mo e nanunga ‘o e mpox</vt:lpstr>
      <vt:lpstr>Tauhi ke malu pea mo fakaongo- faka‛ilonga mo e nanunga ‘o e mpox /1</vt:lpstr>
      <vt:lpstr>Tauhi ke malu pea mo fakaongo- faka‛ilonga mo e nanunga ‘o e mpox /2</vt:lpstr>
      <vt:lpstr>Fakamu‛omu‛a ma‛u pē ho‛o mo‛ui- faka‛ehi‛ehi ‘a hono fakamāfola ‘o e mpox</vt:lpstr>
      <vt:lpstr>Fakamu‛omu‛a ma‛u pē ho‛o mo‛ui- faka‛ehi‛ehi ‘a hono fakamāfola ‘o e mpox /1</vt:lpstr>
      <vt:lpstr>Fakamu‛omu‛a ma‛u pē ho‛o mo‛ui- faka‛ehi‛ehi ‘a hono fakamāfola ‘o e mpox  /2</vt:lpstr>
      <vt:lpstr>Toutou Fakafehu‛i mo mo‛ui fifili</vt:lpstr>
      <vt:lpstr>Ko hai ‘oku ‘i he tu‛unga fakatu‛utamaki ki hono ma‛u ‘o e vailasi mpox (monkeypox)?  </vt:lpstr>
      <vt:lpstr>‘Oku fakatu‛utamaki ‘aupito ‘a e mpox?</vt:lpstr>
      <vt:lpstr>‘E malava ke ma‛u ‘o lahi hake ‘i he tu‛o taha ‘a e kakai?</vt:lpstr>
      <vt:lpstr>Ko e hā hono lōlōa ‘o e taimi ‘oku puke ai ha taha?</vt:lpstr>
      <vt:lpstr>Kapau ‘e sivi ‘oku ke ma‛u ‘a e mpox, ‘e kei fakapulipuli pe ho‛o ngaahi fika fetu‛utaki?</vt:lpstr>
      <vt:lpstr>‘E malava ke ta‘etotongi e sivi mpox kiate kinautolu ‘oku nau ‘a‘ahi mai, pe ‘oku ‘i ai ha‘anau visa kenau nofo ‘i Nu‘usila ni ‘i he taimi nounou?</vt:lpstr>
      <vt:lpstr>‘Oku uesia ‘e he mpox ‘a e fakahuhu ‘o e longa‛ifanau?</vt:lpstr>
      <vt:lpstr>‘O kapau ‘oku ‘i ai ha ki’i leka ‘i ha ‘api pe ko ha taha na‛e nonofo fe‛auaki mo ha taha ‘oku puke ‘i he mpox, ‘oku saipe ke kei ‘alu ki he ááko, pe ko e áko ki he fanau valevale pe áko tokamu‛a? /1</vt:lpstr>
      <vt:lpstr>‘O kapau ‘oku ‘i ai ha ki’i leka ‘i ha ‘api pe ko ha taha na‛e nonofo fe‛auaki mo ha taha ‘oku puke ‘i he mpox, ‘oku saipe ke kei ‘alu ki he ááko, pe ko e áko ki he fanau valevale pe áko tokamu‛a? /2</vt:lpstr>
      <vt:lpstr>‘E anga fēfē leva hono tauhi ‘o e vala (tānaki ‘o e vala ‘uli &amp; fō) ‘i he taimi ‘oku puke ai ha taha ‘o he mpox ‘i ha ‘api? /1 </vt:lpstr>
      <vt:lpstr>‘E anga fēfē leva hono tauhi ‘o e vala (tānaki ‘o e vala ‘uli &amp; fō) ‘i he taimi ‘oku puke ai ha taha ‘o he mpox ‘i ha ‘api? /2 </vt:lpstr>
      <vt:lpstr>‘E malava ke mafola ‘a e mpox ki he pe mei he fanga ki‛i monumanu ‘oku ke tauhi ‘i ‘api?</vt:lpstr>
      <vt:lpstr>‘E anga fēfē hono tokanga‛i ‘a e fanga ki‛i monumanu ‘oku te tokonga‛i kapau ‘oku nau ma‛u ‘a e vailasi mpox?</vt:lpstr>
      <vt:lpstr>Ki ha ngaahi fakamatala makehe Fetu‛utaki ki he Kiliniki fale‛i ki he fakakaukau‛i ‘o e nonofo fe‛auaki pe ko ho‛o toketā fakafāmili pe ko e va‛a ki he mo‛ui lelei ‘i he 0800 611 116 – ‘oku ‘i ai foki pea mo e fakatonu lea.  www.health.govt.nz/our-work/diseases-and-conditions/mpox-monkeypox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Mpox – Ko hono fakatupulekina ho‛o ‘ilo fekau‛aki pea mo e mpox.</dc:title>
  <dc:creator>Samson Samasoni</dc:creator>
  <cp:lastModifiedBy>Samson</cp:lastModifiedBy>
  <cp:revision>1</cp:revision>
  <dcterms:modified xsi:type="dcterms:W3CDTF">2022-12-23T09:12:36Z</dcterms:modified>
</cp:coreProperties>
</file>