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3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1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4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1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5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3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1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2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17F28-CD76-4FA5-8C4D-43C4CD7819BE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D4F1B-4100-4441-9AFF-C8CF329B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4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The flag today">
            <a:extLst>
              <a:ext uri="{FF2B5EF4-FFF2-40B4-BE49-F238E27FC236}">
                <a16:creationId xmlns:a16="http://schemas.microsoft.com/office/drawing/2014/main" id="{89C43D01-7964-4325-BDA1-EA07145C3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73" y="1087468"/>
            <a:ext cx="6889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8" descr="The flag today">
            <a:extLst>
              <a:ext uri="{FF2B5EF4-FFF2-40B4-BE49-F238E27FC236}">
                <a16:creationId xmlns:a16="http://schemas.microsoft.com/office/drawing/2014/main" id="{EBF06507-E0D7-4047-BBA8-45F12DE38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952" y="1054130"/>
            <a:ext cx="719138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3C2393-55F5-4151-B554-12104210A3BA}"/>
              </a:ext>
            </a:extLst>
          </p:cNvPr>
          <p:cNvSpPr/>
          <p:nvPr/>
        </p:nvSpPr>
        <p:spPr>
          <a:xfrm>
            <a:off x="419100" y="230830"/>
            <a:ext cx="8305799" cy="990600"/>
          </a:xfrm>
          <a:prstGeom prst="rect">
            <a:avLst/>
          </a:prstGeom>
          <a:noFill/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  <a:cs typeface="Arial" charset="0"/>
              </a:rPr>
              <a:t>CESKA  POLICE SERVICES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998CF5-538D-4CC7-A7D5-2626B1538C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6048" y="914400"/>
            <a:ext cx="4631904" cy="4856132"/>
          </a:xfrm>
          <a:prstGeom prst="rect">
            <a:avLst/>
          </a:prstGeom>
        </p:spPr>
      </p:pic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4786DBE8-6025-4FF9-9780-F759DE45D241}"/>
              </a:ext>
            </a:extLst>
          </p:cNvPr>
          <p:cNvSpPr/>
          <p:nvPr/>
        </p:nvSpPr>
        <p:spPr>
          <a:xfrm>
            <a:off x="362600" y="2335279"/>
            <a:ext cx="2383230" cy="76070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81AFA8AB-7DD9-44FD-9495-ED96D7E64FB9}"/>
              </a:ext>
            </a:extLst>
          </p:cNvPr>
          <p:cNvSpPr/>
          <p:nvPr/>
        </p:nvSpPr>
        <p:spPr>
          <a:xfrm>
            <a:off x="6385312" y="2301940"/>
            <a:ext cx="2383230" cy="7607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D6896B-CB80-4F96-BD95-79969BD869F8}"/>
              </a:ext>
            </a:extLst>
          </p:cNvPr>
          <p:cNvSpPr txBox="1"/>
          <p:nvPr/>
        </p:nvSpPr>
        <p:spPr>
          <a:xfrm>
            <a:off x="538841" y="2468453"/>
            <a:ext cx="231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cript MT Bold" panose="03040602040607080904" pitchFamily="66" charset="0"/>
              </a:rPr>
              <a:t>Supporting The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6451D8-4917-40B8-B0D1-6746FEE450E7}"/>
              </a:ext>
            </a:extLst>
          </p:cNvPr>
          <p:cNvSpPr txBox="1"/>
          <p:nvPr/>
        </p:nvSpPr>
        <p:spPr>
          <a:xfrm>
            <a:off x="6563203" y="2451460"/>
            <a:ext cx="2027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cript MT Bold" panose="03040602040607080904" pitchFamily="66" charset="0"/>
              </a:rPr>
              <a:t>Thin Blue Line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D1EE6F-D7DD-43C9-98F3-2FCB8F80C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51" y="3088399"/>
            <a:ext cx="973118" cy="141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>
            <a:extLst>
              <a:ext uri="{FF2B5EF4-FFF2-40B4-BE49-F238E27FC236}">
                <a16:creationId xmlns:a16="http://schemas.microsoft.com/office/drawing/2014/main" id="{FE759A53-FAB7-4355-A86B-815148207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58" y="3127905"/>
            <a:ext cx="1030805" cy="13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9A75236-0714-4EE1-9D8C-36058B43DDE3}"/>
              </a:ext>
            </a:extLst>
          </p:cNvPr>
          <p:cNvSpPr txBox="1"/>
          <p:nvPr/>
        </p:nvSpPr>
        <p:spPr>
          <a:xfrm>
            <a:off x="234136" y="6246818"/>
            <a:ext cx="8675723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+mn-lt"/>
              </a:rPr>
              <a:t>  </a:t>
            </a:r>
            <a:r>
              <a:rPr lang="en-US" sz="2400" b="1" dirty="0">
                <a:solidFill>
                  <a:srgbClr val="FFFF00"/>
                </a:solidFill>
              </a:rPr>
              <a:t>Dog – Education - </a:t>
            </a:r>
            <a:r>
              <a:rPr lang="en-US" sz="2400" b="1" dirty="0">
                <a:solidFill>
                  <a:srgbClr val="FFFF00"/>
                </a:solidFill>
                <a:latin typeface="+mn-lt"/>
              </a:rPr>
              <a:t>Training – Apprehension – Detection - Tracking 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DEF0AB-262C-42C6-9675-85A81E5339B3}"/>
              </a:ext>
            </a:extLst>
          </p:cNvPr>
          <p:cNvSpPr txBox="1"/>
          <p:nvPr/>
        </p:nvSpPr>
        <p:spPr>
          <a:xfrm>
            <a:off x="-122276" y="5690259"/>
            <a:ext cx="938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Script MT Bold" panose="03040602040607080904" pitchFamily="66" charset="0"/>
              </a:rPr>
              <a:t>Providing Quality Service And Results to the W.N.Y. Region</a:t>
            </a:r>
          </a:p>
        </p:txBody>
      </p:sp>
    </p:spTree>
    <p:extLst>
      <p:ext uri="{BB962C8B-B14F-4D97-AF65-F5344CB8AC3E}">
        <p14:creationId xmlns:p14="http://schemas.microsoft.com/office/powerpoint/2010/main" val="329985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80A023-84C3-4B92-AECE-B3B20683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68" y="42000"/>
            <a:ext cx="1074186" cy="11261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76D5E4-6160-439C-94C4-5619E6DE2D24}"/>
              </a:ext>
            </a:extLst>
          </p:cNvPr>
          <p:cNvSpPr txBox="1"/>
          <p:nvPr/>
        </p:nvSpPr>
        <p:spPr>
          <a:xfrm>
            <a:off x="818706" y="155008"/>
            <a:ext cx="7506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latin typeface="Cooper Black" panose="0208090404030B020404" pitchFamily="18" charset="0"/>
              </a:rPr>
              <a:t>Police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77A9A-63BC-493F-9EA4-A524EAC73B49}"/>
              </a:ext>
            </a:extLst>
          </p:cNvPr>
          <p:cNvSpPr txBox="1"/>
          <p:nvPr/>
        </p:nvSpPr>
        <p:spPr>
          <a:xfrm>
            <a:off x="196041" y="1095672"/>
            <a:ext cx="875191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We have been Training Handlers and there dogs for over 47 years both in Private &amp; Law Enforcement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We are a professional Dog Training  &amp; K9 Service Business</a:t>
            </a:r>
            <a:r>
              <a:rPr lang="en-US" dirty="0"/>
              <a:t> who supports the common need for different professional Services &amp; Training related to Canine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We Provide The Following in Services : </a:t>
            </a:r>
            <a:r>
              <a:rPr lang="en-US" dirty="0"/>
              <a:t>Purchase &amp; Selection of K9,Training in Control , Detection, Obedience, Tracking, Search,  for Enforcement Canines and there applicable use in the Law Enforcement Environment. </a:t>
            </a:r>
          </a:p>
          <a:p>
            <a:r>
              <a:rPr lang="en-US" b="1" dirty="0"/>
              <a:t>A full package of the right stuff for your K9 team. Some Training Segments Are As Follows: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Handler Training Course</a:t>
            </a:r>
            <a:r>
              <a:rPr lang="en-US" dirty="0"/>
              <a:t> to meet standards of certification multiple week course.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Dog(s) for Acquisition  </a:t>
            </a:r>
            <a:r>
              <a:rPr lang="en-US" dirty="0"/>
              <a:t>(Importing of actual Dog for Department from (Czech Republic)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Dog or Dogs </a:t>
            </a:r>
            <a:r>
              <a:rPr lang="en-US" dirty="0"/>
              <a:t>with quality selection process for the specific need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Detection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dirty="0"/>
              <a:t>(Narcotics Elements , Weapons / Nitrate detection,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Obedience</a:t>
            </a:r>
            <a:r>
              <a:rPr lang="en-US" dirty="0"/>
              <a:t> (Entry Level Beginner &amp; Advanced Skills) On and Off Lead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POLICE Criminal Apprehension</a:t>
            </a:r>
            <a:r>
              <a:rPr lang="en-US" dirty="0"/>
              <a:t> , Patrol functions of Police K-9 units Handler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Tracking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a.k.a. Manhunting.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Search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Area, Grid, </a:t>
            </a:r>
            <a:r>
              <a:rPr lang="en-US" b="1" dirty="0">
                <a:solidFill>
                  <a:srgbClr val="0070C0"/>
                </a:solidFill>
              </a:rPr>
              <a:t>Scent Discrimination</a:t>
            </a:r>
          </a:p>
          <a:p>
            <a:endParaRPr lang="en-US" sz="800" b="1" dirty="0">
              <a:solidFill>
                <a:srgbClr val="FF0000"/>
              </a:solidFill>
            </a:endParaRPr>
          </a:p>
          <a:p>
            <a:r>
              <a:rPr lang="en-US" b="1" dirty="0"/>
              <a:t>Many of these Functions can be tied into one dog &amp; handler Team, ask for information to be specific to your need.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00FBD7-FB35-4773-81D8-C72E40F0B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603" y="42000"/>
            <a:ext cx="661864" cy="961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48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B4B3568E-B745-42FC-8288-A933DF18A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54" y="1534653"/>
            <a:ext cx="7071892" cy="51268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BAD574E-1A87-4E5B-A398-D02D855F6E8E}"/>
              </a:ext>
            </a:extLst>
          </p:cNvPr>
          <p:cNvSpPr txBox="1"/>
          <p:nvPr/>
        </p:nvSpPr>
        <p:spPr>
          <a:xfrm>
            <a:off x="1158947" y="472305"/>
            <a:ext cx="7506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u="sng" dirty="0">
                <a:solidFill>
                  <a:srgbClr val="FF0000"/>
                </a:solidFill>
                <a:latin typeface="Cooper Black" panose="0208090404030B020404" pitchFamily="18" charset="0"/>
              </a:rPr>
              <a:t>Contact Us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21408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261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Script MT Bold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Lepsch</dc:creator>
  <cp:lastModifiedBy>Robert Martin</cp:lastModifiedBy>
  <cp:revision>28</cp:revision>
  <dcterms:created xsi:type="dcterms:W3CDTF">2019-03-04T16:25:28Z</dcterms:created>
  <dcterms:modified xsi:type="dcterms:W3CDTF">2019-04-26T14:03:11Z</dcterms:modified>
</cp:coreProperties>
</file>