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60" r:id="rId5"/>
    <p:sldId id="262" r:id="rId6"/>
    <p:sldId id="263" r:id="rId7"/>
    <p:sldId id="264" r:id="rId8"/>
    <p:sldId id="265" r:id="rId9"/>
    <p:sldId id="387" r:id="rId10"/>
    <p:sldId id="266" r:id="rId11"/>
    <p:sldId id="267" r:id="rId12"/>
    <p:sldId id="388" r:id="rId13"/>
    <p:sldId id="268" r:id="rId14"/>
    <p:sldId id="269" r:id="rId15"/>
    <p:sldId id="389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78"/>
    <p:restoredTop sz="94014"/>
  </p:normalViewPr>
  <p:slideViewPr>
    <p:cSldViewPr snapToGrid="0" snapToObjects="1">
      <p:cViewPr varScale="1">
        <p:scale>
          <a:sx n="105" d="100"/>
          <a:sy n="105" d="100"/>
        </p:scale>
        <p:origin x="120" y="9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93168F-D69E-1946-BE1C-61964C248EE8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B46867-3300-E248-8DBE-FC062F252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493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46867-3300-E248-8DBE-FC062F25213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9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9C0A-094E-544C-A9DE-E68F8FD7401F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BEFA7-9173-0849-84A5-4A614E6B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546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9C0A-094E-544C-A9DE-E68F8FD7401F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BEFA7-9173-0849-84A5-4A614E6B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957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9C0A-094E-544C-A9DE-E68F8FD7401F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BEFA7-9173-0849-84A5-4A614E6B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211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9C0A-094E-544C-A9DE-E68F8FD7401F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BEFA7-9173-0849-84A5-4A614E6B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944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9C0A-094E-544C-A9DE-E68F8FD7401F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BEFA7-9173-0849-84A5-4A614E6B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155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9C0A-094E-544C-A9DE-E68F8FD7401F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BEFA7-9173-0849-84A5-4A614E6B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146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9C0A-094E-544C-A9DE-E68F8FD7401F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BEFA7-9173-0849-84A5-4A614E6B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522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9C0A-094E-544C-A9DE-E68F8FD7401F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BEFA7-9173-0849-84A5-4A614E6B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6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9C0A-094E-544C-A9DE-E68F8FD7401F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BEFA7-9173-0849-84A5-4A614E6B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246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9C0A-094E-544C-A9DE-E68F8FD7401F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BEFA7-9173-0849-84A5-4A614E6B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41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9C0A-094E-544C-A9DE-E68F8FD7401F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BEFA7-9173-0849-84A5-4A614E6B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4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89C0A-094E-544C-A9DE-E68F8FD7401F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BEFA7-9173-0849-84A5-4A614E6B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64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3.xml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3.xml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4.xml"/><Relationship Id="rId7" Type="http://schemas.openxmlformats.org/officeDocument/2006/relationships/slide" Target="slide10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slide" Target="slide13.xml"/><Relationship Id="rId4" Type="http://schemas.openxmlformats.org/officeDocument/2006/relationships/slide" Target="slide5.xml"/><Relationship Id="rId9" Type="http://schemas.openxmlformats.org/officeDocument/2006/relationships/slide" Target="slide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" Target="slide3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3.xml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3.xml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ach Boom Projectable notes cop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31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able&#10;&#10;Description automatically generated">
            <a:extLst>
              <a:ext uri="{FF2B5EF4-FFF2-40B4-BE49-F238E27FC236}">
                <a16:creationId xmlns:a16="http://schemas.microsoft.com/office/drawing/2014/main" id="{D2F72B02-6342-4FE7-A2A7-BE17EFE21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10" name="TextBox 9">
            <a:hlinkClick r:id="rId3" action="ppaction://hlinksldjump"/>
            <a:extLst>
              <a:ext uri="{FF2B5EF4-FFF2-40B4-BE49-F238E27FC236}">
                <a16:creationId xmlns:a16="http://schemas.microsoft.com/office/drawing/2014/main" id="{8C567F6C-C2F1-4110-A62A-7B7D2E3A6B8F}"/>
              </a:ext>
            </a:extLst>
          </p:cNvPr>
          <p:cNvSpPr txBox="1"/>
          <p:nvPr/>
        </p:nvSpPr>
        <p:spPr>
          <a:xfrm>
            <a:off x="8321339" y="6488668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heri" panose="00000400000000000000" pitchFamily="2" charset="0"/>
              </a:rPr>
              <a:t>Index</a:t>
            </a:r>
            <a:endParaRPr lang="en-CA" dirty="0">
              <a:latin typeface="Cheri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586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04C267C-F80D-4E84-A259-9D57834BDD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6" name="25 Liza Jane">
            <a:hlinkClick r:id="" action="ppaction://media"/>
            <a:extLst>
              <a:ext uri="{FF2B5EF4-FFF2-40B4-BE49-F238E27FC236}">
                <a16:creationId xmlns:a16="http://schemas.microsoft.com/office/drawing/2014/main" id="{E7559FBF-E624-4876-A4C2-CE2595C834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6112208"/>
            <a:ext cx="609600" cy="609600"/>
          </a:xfrm>
          <a:prstGeom prst="rect">
            <a:avLst/>
          </a:prstGeom>
        </p:spPr>
      </p:pic>
      <p:sp>
        <p:nvSpPr>
          <p:cNvPr id="7" name="TextBox 6">
            <a:hlinkClick r:id="rId6" action="ppaction://hlinksldjump"/>
            <a:extLst>
              <a:ext uri="{FF2B5EF4-FFF2-40B4-BE49-F238E27FC236}">
                <a16:creationId xmlns:a16="http://schemas.microsoft.com/office/drawing/2014/main" id="{68F05838-A9BD-47C6-9754-838C64A2D1BE}"/>
              </a:ext>
            </a:extLst>
          </p:cNvPr>
          <p:cNvSpPr txBox="1"/>
          <p:nvPr/>
        </p:nvSpPr>
        <p:spPr>
          <a:xfrm>
            <a:off x="8321339" y="6488668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heri" panose="00000400000000000000" pitchFamily="2" charset="0"/>
              </a:rPr>
              <a:t>Index</a:t>
            </a:r>
            <a:endParaRPr lang="en-CA" dirty="0">
              <a:latin typeface="Cheri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41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395CD0C0-42FF-4FA7-9312-8573D0C96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10" name="TextBox 9">
            <a:hlinkClick r:id="rId3" action="ppaction://hlinksldjump"/>
            <a:extLst>
              <a:ext uri="{FF2B5EF4-FFF2-40B4-BE49-F238E27FC236}">
                <a16:creationId xmlns:a16="http://schemas.microsoft.com/office/drawing/2014/main" id="{480E1A7A-3DB8-47C6-8873-338449A33124}"/>
              </a:ext>
            </a:extLst>
          </p:cNvPr>
          <p:cNvSpPr txBox="1"/>
          <p:nvPr/>
        </p:nvSpPr>
        <p:spPr>
          <a:xfrm>
            <a:off x="8321339" y="6488668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heri" panose="00000400000000000000" pitchFamily="2" charset="0"/>
              </a:rPr>
              <a:t>Index</a:t>
            </a:r>
            <a:endParaRPr lang="en-CA" dirty="0">
              <a:latin typeface="Cheri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71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F19A7D93-BAFE-4E84-91B3-CF93A836D9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8" name="25 Liza Jane">
            <a:hlinkClick r:id="" action="ppaction://media"/>
            <a:extLst>
              <a:ext uri="{FF2B5EF4-FFF2-40B4-BE49-F238E27FC236}">
                <a16:creationId xmlns:a16="http://schemas.microsoft.com/office/drawing/2014/main" id="{88FF8536-CA0F-44B7-AC4D-8E476C3BC1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6112208"/>
            <a:ext cx="609600" cy="609600"/>
          </a:xfrm>
          <a:prstGeom prst="rect">
            <a:avLst/>
          </a:prstGeom>
        </p:spPr>
      </p:pic>
      <p:sp>
        <p:nvSpPr>
          <p:cNvPr id="9" name="TextBox 8">
            <a:hlinkClick r:id="rId6" action="ppaction://hlinksldjump"/>
            <a:extLst>
              <a:ext uri="{FF2B5EF4-FFF2-40B4-BE49-F238E27FC236}">
                <a16:creationId xmlns:a16="http://schemas.microsoft.com/office/drawing/2014/main" id="{69A7FE2D-4A21-4E77-9AB9-1B1643FE1DD7}"/>
              </a:ext>
            </a:extLst>
          </p:cNvPr>
          <p:cNvSpPr txBox="1"/>
          <p:nvPr/>
        </p:nvSpPr>
        <p:spPr>
          <a:xfrm>
            <a:off x="8321339" y="6488668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heri" panose="00000400000000000000" pitchFamily="2" charset="0"/>
              </a:rPr>
              <a:t>Index</a:t>
            </a:r>
            <a:endParaRPr lang="en-CA" dirty="0">
              <a:latin typeface="Cheri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95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CDC286C6-9C84-47A9-A773-826D3B4BA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10" name="TextBox 9">
            <a:hlinkClick r:id="rId3" action="ppaction://hlinksldjump"/>
            <a:extLst>
              <a:ext uri="{FF2B5EF4-FFF2-40B4-BE49-F238E27FC236}">
                <a16:creationId xmlns:a16="http://schemas.microsoft.com/office/drawing/2014/main" id="{15395898-9FE6-4CA1-873F-7BEC8BCB93F4}"/>
              </a:ext>
            </a:extLst>
          </p:cNvPr>
          <p:cNvSpPr txBox="1"/>
          <p:nvPr/>
        </p:nvSpPr>
        <p:spPr>
          <a:xfrm>
            <a:off x="8321339" y="6488668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heri" panose="00000400000000000000" pitchFamily="2" charset="0"/>
              </a:rPr>
              <a:t>Index</a:t>
            </a:r>
            <a:endParaRPr lang="en-CA" dirty="0">
              <a:latin typeface="Cheri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404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F1A8B580-578E-48E3-830D-670AF49CF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69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Teach Boom Projectable notes copy2.png">
            <a:extLst>
              <a:ext uri="{FF2B5EF4-FFF2-40B4-BE49-F238E27FC236}">
                <a16:creationId xmlns:a16="http://schemas.microsoft.com/office/drawing/2014/main" id="{7301DB58-2752-4168-8403-48F2A7189E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33"/>
          <a:stretch/>
        </p:blipFill>
        <p:spPr bwMode="auto">
          <a:xfrm>
            <a:off x="134144" y="872357"/>
            <a:ext cx="887571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9543C2-38E4-4B35-989D-857A297AA879}"/>
              </a:ext>
            </a:extLst>
          </p:cNvPr>
          <p:cNvSpPr txBox="1"/>
          <p:nvPr/>
        </p:nvSpPr>
        <p:spPr>
          <a:xfrm>
            <a:off x="2127997" y="2775604"/>
            <a:ext cx="4888005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800" b="1" cap="small" dirty="0"/>
              <a:t>Colored </a:t>
            </a:r>
            <a:r>
              <a:rPr lang="en-CA" sz="2800" b="1" cap="small" dirty="0" err="1"/>
              <a:t>Boomwhacker</a:t>
            </a:r>
            <a:r>
              <a:rPr lang="en-CA" sz="2800" b="1" cap="small" dirty="0"/>
              <a:t> Notation</a:t>
            </a:r>
          </a:p>
          <a:p>
            <a:pPr algn="ctr"/>
            <a:endParaRPr lang="en-CA" sz="2800" b="1" cap="small" dirty="0"/>
          </a:p>
          <a:p>
            <a:pPr algn="ctr"/>
            <a:r>
              <a:rPr lang="en-CA" sz="2800" b="1" cap="small" dirty="0" err="1"/>
              <a:t>KidsNotes</a:t>
            </a:r>
            <a:endParaRPr lang="en-CA" sz="2800" b="1" cap="small" dirty="0"/>
          </a:p>
          <a:p>
            <a:pPr algn="ctr"/>
            <a:endParaRPr lang="en-CA" sz="2800" b="1" cap="small" dirty="0"/>
          </a:p>
          <a:p>
            <a:pPr algn="ctr"/>
            <a:r>
              <a:rPr lang="en-CA" sz="2800" b="1" cap="small" dirty="0"/>
              <a:t>Regular Notation</a:t>
            </a:r>
          </a:p>
          <a:p>
            <a:pPr algn="ctr"/>
            <a:endParaRPr lang="en-CA" sz="2800" b="1" cap="small" dirty="0"/>
          </a:p>
          <a:p>
            <a:pPr algn="ctr"/>
            <a:r>
              <a:rPr lang="en-CA" sz="2800" b="1" cap="small" dirty="0"/>
              <a:t>Chords</a:t>
            </a:r>
          </a:p>
        </p:txBody>
      </p:sp>
    </p:spTree>
    <p:extLst>
      <p:ext uri="{BB962C8B-B14F-4D97-AF65-F5344CB8AC3E}">
        <p14:creationId xmlns:p14="http://schemas.microsoft.com/office/powerpoint/2010/main" val="2069725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54A07FF4-2A36-4978-AC91-3FCA14A9E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22273" y="136236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68722C1A-5C97-4277-A09E-0ABB40CF51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73318" y="1984608"/>
            <a:ext cx="4197362" cy="2880000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1800" dirty="0">
                <a:cs typeface="Times"/>
                <a:hlinkClick r:id="rId3" action="ppaction://hlinksldjump"/>
              </a:rPr>
              <a:t>Rhythm Challenge 1</a:t>
            </a:r>
            <a:endParaRPr lang="en-US" sz="1800" dirty="0">
              <a:cs typeface="Times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1800" dirty="0">
                <a:cs typeface="Times"/>
                <a:hlinkClick r:id="rId4" action="ppaction://hlinksldjump"/>
              </a:rPr>
              <a:t>Rhythm Game</a:t>
            </a:r>
            <a:endParaRPr lang="en-US" sz="1800" dirty="0">
              <a:cs typeface="Times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1800" dirty="0">
                <a:cs typeface="Times"/>
                <a:hlinkClick r:id="rId5" action="ppaction://hlinksldjump"/>
              </a:rPr>
              <a:t>Introducing the Staff and Letter Names</a:t>
            </a:r>
            <a:endParaRPr lang="en-US" sz="1800" dirty="0">
              <a:cs typeface="Times"/>
            </a:endParaRPr>
          </a:p>
          <a:p>
            <a:pPr marL="0" indent="0">
              <a:buNone/>
              <a:defRPr/>
            </a:pPr>
            <a:r>
              <a:rPr lang="en-US" sz="1800" dirty="0">
                <a:cs typeface="Times"/>
                <a:hlinkClick r:id="rId6" action="ppaction://hlinksldjump"/>
              </a:rPr>
              <a:t>Liza Jane (Colored </a:t>
            </a:r>
            <a:r>
              <a:rPr lang="en-US" sz="1800" dirty="0" err="1">
                <a:cs typeface="Times"/>
                <a:hlinkClick r:id="rId6" action="ppaction://hlinksldjump"/>
              </a:rPr>
              <a:t>Boomwhacker</a:t>
            </a:r>
            <a:r>
              <a:rPr lang="en-US" sz="1800" dirty="0">
                <a:cs typeface="Times"/>
                <a:hlinkClick r:id="rId6" action="ppaction://hlinksldjump"/>
              </a:rPr>
              <a:t> Notation)</a:t>
            </a:r>
            <a:endParaRPr lang="en-US" sz="1800" dirty="0">
              <a:cs typeface="Times"/>
              <a:hlinkClick r:id="rId7" action="ppaction://hlinksldjump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1800" dirty="0">
                <a:cs typeface="Times"/>
                <a:hlinkClick r:id="rId8" action="ppaction://hlinksldjump"/>
              </a:rPr>
              <a:t>Liza Jane (</a:t>
            </a:r>
            <a:r>
              <a:rPr lang="en-US" sz="1800" dirty="0" err="1">
                <a:cs typeface="Times"/>
                <a:hlinkClick r:id="rId8" action="ppaction://hlinksldjump"/>
              </a:rPr>
              <a:t>KidsNotes</a:t>
            </a:r>
            <a:r>
              <a:rPr lang="en-US" sz="1800" dirty="0">
                <a:cs typeface="Times"/>
                <a:hlinkClick r:id="rId8" action="ppaction://hlinksldjump"/>
              </a:rPr>
              <a:t>)</a:t>
            </a:r>
            <a:endParaRPr lang="en-US" sz="1800" dirty="0">
              <a:cs typeface="Times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1800" dirty="0">
                <a:cs typeface="Times"/>
                <a:hlinkClick r:id="rId9" action="ppaction://hlinksldjump"/>
              </a:rPr>
              <a:t>Liza Jane (Regular Notation)</a:t>
            </a:r>
            <a:endParaRPr lang="en-US" sz="1800" dirty="0">
              <a:cs typeface="Times"/>
            </a:endParaRPr>
          </a:p>
          <a:p>
            <a:pPr marL="0" indent="0">
              <a:buNone/>
              <a:defRPr/>
            </a:pPr>
            <a:r>
              <a:rPr lang="en-US" sz="1800" dirty="0">
                <a:cs typeface="Times"/>
                <a:hlinkClick r:id="rId10" action="ppaction://hlinksldjump"/>
              </a:rPr>
              <a:t>Liza Jane (Chords)</a:t>
            </a:r>
            <a:endParaRPr lang="en-US" sz="1800" dirty="0">
              <a:cs typeface="Time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C2134C-246B-4428-8DBE-EF519E5534FE}"/>
              </a:ext>
            </a:extLst>
          </p:cNvPr>
          <p:cNvSpPr txBox="1"/>
          <p:nvPr/>
        </p:nvSpPr>
        <p:spPr>
          <a:xfrm>
            <a:off x="3001444" y="1073322"/>
            <a:ext cx="3141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800" b="1" cap="small" dirty="0"/>
              <a:t>PowerPoint Samples</a:t>
            </a:r>
          </a:p>
        </p:txBody>
      </p:sp>
    </p:spTree>
    <p:extLst>
      <p:ext uri="{BB962C8B-B14F-4D97-AF65-F5344CB8AC3E}">
        <p14:creationId xmlns:p14="http://schemas.microsoft.com/office/powerpoint/2010/main" val="1118240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D710F9F1-04C5-47CE-B11F-38EFC61876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6" name="TextBox 5">
            <a:hlinkClick r:id="rId5" action="ppaction://hlinksldjump"/>
            <a:extLst>
              <a:ext uri="{FF2B5EF4-FFF2-40B4-BE49-F238E27FC236}">
                <a16:creationId xmlns:a16="http://schemas.microsoft.com/office/drawing/2014/main" id="{B9997388-9C4F-4404-A17F-C4F68622328E}"/>
              </a:ext>
            </a:extLst>
          </p:cNvPr>
          <p:cNvSpPr txBox="1"/>
          <p:nvPr/>
        </p:nvSpPr>
        <p:spPr>
          <a:xfrm>
            <a:off x="8321339" y="6488668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heri" panose="00000400000000000000" pitchFamily="2" charset="0"/>
              </a:rPr>
              <a:t>Index</a:t>
            </a:r>
            <a:endParaRPr lang="en-CA" dirty="0">
              <a:latin typeface="Cheri" panose="00000400000000000000" pitchFamily="2" charset="0"/>
            </a:endParaRPr>
          </a:p>
        </p:txBody>
      </p:sp>
      <p:pic>
        <p:nvPicPr>
          <p:cNvPr id="8" name="01 Rhythm Challenge 1">
            <a:hlinkClick r:id="" action="ppaction://media"/>
            <a:extLst>
              <a:ext uri="{FF2B5EF4-FFF2-40B4-BE49-F238E27FC236}">
                <a16:creationId xmlns:a16="http://schemas.microsoft.com/office/drawing/2014/main" id="{0EB14BFC-A5D4-4881-A8EE-500607419A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112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9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shape&#10;&#10;Description automatically generated">
            <a:extLst>
              <a:ext uri="{FF2B5EF4-FFF2-40B4-BE49-F238E27FC236}">
                <a16:creationId xmlns:a16="http://schemas.microsoft.com/office/drawing/2014/main" id="{68B2E41C-3A43-4880-81BB-21312C515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8" name="03 Rhythm Game">
            <a:hlinkClick r:id="" action="ppaction://media"/>
            <a:extLst>
              <a:ext uri="{FF2B5EF4-FFF2-40B4-BE49-F238E27FC236}">
                <a16:creationId xmlns:a16="http://schemas.microsoft.com/office/drawing/2014/main" id="{7763107D-7E29-41F2-AD85-AA38FF2147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112208"/>
            <a:ext cx="609600" cy="609600"/>
          </a:xfrm>
          <a:prstGeom prst="rect">
            <a:avLst/>
          </a:prstGeom>
        </p:spPr>
      </p:pic>
      <p:sp>
        <p:nvSpPr>
          <p:cNvPr id="9" name="TextBox 8">
            <a:hlinkClick r:id="rId6" action="ppaction://hlinksldjump"/>
            <a:extLst>
              <a:ext uri="{FF2B5EF4-FFF2-40B4-BE49-F238E27FC236}">
                <a16:creationId xmlns:a16="http://schemas.microsoft.com/office/drawing/2014/main" id="{0475DC47-9C3C-4BDB-B2DE-CA97303D6122}"/>
              </a:ext>
            </a:extLst>
          </p:cNvPr>
          <p:cNvSpPr txBox="1"/>
          <p:nvPr/>
        </p:nvSpPr>
        <p:spPr>
          <a:xfrm>
            <a:off x="8321339" y="6488668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heri" panose="00000400000000000000" pitchFamily="2" charset="0"/>
              </a:rPr>
              <a:t>Index</a:t>
            </a:r>
            <a:endParaRPr lang="en-CA" dirty="0">
              <a:latin typeface="Cheri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67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388FCA9A-4AC7-4C07-A9BE-F850E3CD2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9" name="TextBox 8">
            <a:hlinkClick r:id="rId3" action="ppaction://hlinksldjump"/>
            <a:extLst>
              <a:ext uri="{FF2B5EF4-FFF2-40B4-BE49-F238E27FC236}">
                <a16:creationId xmlns:a16="http://schemas.microsoft.com/office/drawing/2014/main" id="{90B9685A-9ED4-4B51-AA0C-50B09EF13028}"/>
              </a:ext>
            </a:extLst>
          </p:cNvPr>
          <p:cNvSpPr txBox="1"/>
          <p:nvPr/>
        </p:nvSpPr>
        <p:spPr>
          <a:xfrm>
            <a:off x="8321339" y="6488668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heri" panose="00000400000000000000" pitchFamily="2" charset="0"/>
              </a:rPr>
              <a:t>Index</a:t>
            </a:r>
            <a:endParaRPr lang="en-CA" dirty="0">
              <a:latin typeface="Cheri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12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&#10;&#10;Description automatically generated with low confidence">
            <a:extLst>
              <a:ext uri="{FF2B5EF4-FFF2-40B4-BE49-F238E27FC236}">
                <a16:creationId xmlns:a16="http://schemas.microsoft.com/office/drawing/2014/main" id="{373F5D0F-46AB-45E4-BA29-8DC1FDF40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12" name="25 Liza Jane">
            <a:hlinkClick r:id="" action="ppaction://media"/>
            <a:extLst>
              <a:ext uri="{FF2B5EF4-FFF2-40B4-BE49-F238E27FC236}">
                <a16:creationId xmlns:a16="http://schemas.microsoft.com/office/drawing/2014/main" id="{6C299C15-4DE4-4E8E-B982-BDEE100157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6112208"/>
            <a:ext cx="609600" cy="609600"/>
          </a:xfrm>
          <a:prstGeom prst="rect">
            <a:avLst/>
          </a:prstGeom>
        </p:spPr>
      </p:pic>
      <p:sp>
        <p:nvSpPr>
          <p:cNvPr id="13" name="TextBox 12">
            <a:hlinkClick r:id="rId6" action="ppaction://hlinksldjump"/>
            <a:extLst>
              <a:ext uri="{FF2B5EF4-FFF2-40B4-BE49-F238E27FC236}">
                <a16:creationId xmlns:a16="http://schemas.microsoft.com/office/drawing/2014/main" id="{8F4AAD8A-FD57-4460-860C-CAD7D7187516}"/>
              </a:ext>
            </a:extLst>
          </p:cNvPr>
          <p:cNvSpPr txBox="1"/>
          <p:nvPr/>
        </p:nvSpPr>
        <p:spPr>
          <a:xfrm>
            <a:off x="8321339" y="6488668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heri" panose="00000400000000000000" pitchFamily="2" charset="0"/>
              </a:rPr>
              <a:t>Index</a:t>
            </a:r>
            <a:endParaRPr lang="en-CA" dirty="0">
              <a:latin typeface="Cheri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78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3E392CE7-3A25-4141-A514-4FBA4B2E9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6" name="TextBox 5">
            <a:hlinkClick r:id="rId3" action="ppaction://hlinksldjump"/>
            <a:extLst>
              <a:ext uri="{FF2B5EF4-FFF2-40B4-BE49-F238E27FC236}">
                <a16:creationId xmlns:a16="http://schemas.microsoft.com/office/drawing/2014/main" id="{673E49DA-0A9F-466C-B847-C56A2647DD49}"/>
              </a:ext>
            </a:extLst>
          </p:cNvPr>
          <p:cNvSpPr txBox="1"/>
          <p:nvPr/>
        </p:nvSpPr>
        <p:spPr>
          <a:xfrm>
            <a:off x="8321339" y="6488668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heri" panose="00000400000000000000" pitchFamily="2" charset="0"/>
              </a:rPr>
              <a:t>Index</a:t>
            </a:r>
            <a:endParaRPr lang="en-CA" dirty="0">
              <a:latin typeface="Cheri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368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963B69B6-8D93-4263-9336-40760A8830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6" name="25 Liza Jane">
            <a:hlinkClick r:id="" action="ppaction://media"/>
            <a:extLst>
              <a:ext uri="{FF2B5EF4-FFF2-40B4-BE49-F238E27FC236}">
                <a16:creationId xmlns:a16="http://schemas.microsoft.com/office/drawing/2014/main" id="{D9576DB1-34E9-4976-A31B-406E005224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6112208"/>
            <a:ext cx="609600" cy="609600"/>
          </a:xfrm>
          <a:prstGeom prst="rect">
            <a:avLst/>
          </a:prstGeom>
        </p:spPr>
      </p:pic>
      <p:sp>
        <p:nvSpPr>
          <p:cNvPr id="9" name="TextBox 8">
            <a:hlinkClick r:id="rId6" action="ppaction://hlinksldjump"/>
            <a:extLst>
              <a:ext uri="{FF2B5EF4-FFF2-40B4-BE49-F238E27FC236}">
                <a16:creationId xmlns:a16="http://schemas.microsoft.com/office/drawing/2014/main" id="{7A33B26B-962B-45E9-9D6F-A06F98F77459}"/>
              </a:ext>
            </a:extLst>
          </p:cNvPr>
          <p:cNvSpPr txBox="1"/>
          <p:nvPr/>
        </p:nvSpPr>
        <p:spPr>
          <a:xfrm>
            <a:off x="8321339" y="6488668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heri" panose="00000400000000000000" pitchFamily="2" charset="0"/>
              </a:rPr>
              <a:t>Index</a:t>
            </a:r>
            <a:endParaRPr lang="en-CA" dirty="0">
              <a:latin typeface="Cheri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57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55</Words>
  <Application>Microsoft Office PowerPoint</Application>
  <PresentationFormat>On-screen Show (4:3)</PresentationFormat>
  <Paragraphs>27</Paragraphs>
  <Slides>15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Cheri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Denise Gagne</dc:creator>
  <cp:lastModifiedBy>Musicplay Team</cp:lastModifiedBy>
  <cp:revision>69</cp:revision>
  <dcterms:created xsi:type="dcterms:W3CDTF">2016-12-01T17:24:58Z</dcterms:created>
  <dcterms:modified xsi:type="dcterms:W3CDTF">2022-02-15T17:33:36Z</dcterms:modified>
  <cp:contentStatus/>
</cp:coreProperties>
</file>