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3" r:id="rId3"/>
    <p:sldId id="274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85" autoAdjust="0"/>
  </p:normalViewPr>
  <p:slideViewPr>
    <p:cSldViewPr>
      <p:cViewPr>
        <p:scale>
          <a:sx n="82" d="100"/>
          <a:sy n="82" d="100"/>
        </p:scale>
        <p:origin x="-16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FB3B0A7-1875-40CC-A856-1AE4CD0EBB27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CC3D875-CC3F-4B1B-ACC0-B0D1E2D35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5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ylimetlsCirclesTo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XylimeltsWaterLogo.jpg"/>
          <p:cNvPicPr>
            <a:picLocks noChangeAspect="1"/>
          </p:cNvPicPr>
          <p:nvPr userDrawn="1"/>
        </p:nvPicPr>
        <p:blipFill>
          <a:blip r:embed="rId3" cstate="print"/>
          <a:srcRect t="15840" b="20799"/>
          <a:stretch>
            <a:fillRect/>
          </a:stretch>
        </p:blipFill>
        <p:spPr bwMode="auto">
          <a:xfrm>
            <a:off x="0" y="5715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2CBB18-067C-4CA7-BFA7-E0A2EA6F0236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CDF2F-590D-473F-81D0-D15CEE9B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C359-9ED4-4ECF-BD0D-5618C664A8FB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C94C-DDAB-44D3-9C27-7B3789A14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DFA7-2401-4730-88E2-FE8F9E30566B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B291-ECBD-4196-8C5D-E6A9B325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ylimeltsWaterLogo.jpg"/>
          <p:cNvPicPr>
            <a:picLocks noChangeAspect="1"/>
          </p:cNvPicPr>
          <p:nvPr userDrawn="1"/>
        </p:nvPicPr>
        <p:blipFill>
          <a:blip r:embed="rId2" cstate="print"/>
          <a:srcRect t="15840" b="20799"/>
          <a:stretch>
            <a:fillRect/>
          </a:stretch>
        </p:blipFill>
        <p:spPr bwMode="auto">
          <a:xfrm>
            <a:off x="0" y="5715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XylimetlsCirclesTo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0" y="9874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>
                <a:solidFill>
                  <a:schemeClr val="bg1"/>
                </a:solidFill>
                <a:latin typeface="Calibri" charset="0"/>
              </a:rPr>
              <a:t>Relief that Sticks™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400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32AB3-DC69-46A8-96C9-0BF2EFD8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2118-22B2-431C-AD1E-F3AF4C5977CF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51DA-5E13-43A6-9208-37DB2AD8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50BD-582B-4A05-8055-0BEC318A0CDE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D9B3-3F4B-49EC-A648-F8D7B460C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1EFE-DEF7-43F1-8BF9-8C5876C46190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FDCF-66D5-481B-9125-95CA1CF55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C87B-EE27-4BFE-B1A7-58CE44A197C6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09AA-A353-4DA4-A0D7-4C6F8B2DA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292C-A81E-4CB0-A3CB-73B3CB145E15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028B-5DE1-4359-85D3-9F0A68B50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4209-A51F-4B11-84F0-0D01D29877A7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23EA-8534-4F3D-AAA0-60F3EFAD0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5E1A-11C6-4240-9DB7-3E4694703409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7A0E-BB5B-44FA-88AB-909B8D2E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29A8C2C-040B-4BC6-BC57-5EFF403357E5}" type="datetime1">
              <a:rPr lang="en-US"/>
              <a:pPr>
                <a:defRPr/>
              </a:pPr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8C07BFA-ADE6-4C99-B998-2FFEFD87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381001" y="1447801"/>
            <a:ext cx="6553200" cy="3996841"/>
            <a:chOff x="2133600" y="762000"/>
            <a:chExt cx="10215496" cy="6593632"/>
          </a:xfrm>
        </p:grpSpPr>
        <p:sp>
          <p:nvSpPr>
            <p:cNvPr id="6149" name="TextBox 7"/>
            <p:cNvSpPr txBox="1">
              <a:spLocks noChangeArrowheads="1"/>
            </p:cNvSpPr>
            <p:nvPr/>
          </p:nvSpPr>
          <p:spPr bwMode="auto">
            <a:xfrm>
              <a:off x="7886634" y="6670274"/>
              <a:ext cx="4462462" cy="685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rgbClr val="7F7F7F"/>
                  </a:solidFill>
                  <a:latin typeface="Calibri" charset="0"/>
                </a:rPr>
                <a:t>Relief that Sticks™</a:t>
              </a:r>
            </a:p>
          </p:txBody>
        </p:sp>
        <p:sp>
          <p:nvSpPr>
            <p:cNvPr id="6151" name="TextBox 6"/>
            <p:cNvSpPr txBox="1">
              <a:spLocks noChangeArrowheads="1"/>
            </p:cNvSpPr>
            <p:nvPr/>
          </p:nvSpPr>
          <p:spPr bwMode="auto">
            <a:xfrm>
              <a:off x="2590800" y="1676400"/>
              <a:ext cx="1447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ORAHEALTH</a:t>
              </a:r>
            </a:p>
          </p:txBody>
        </p:sp>
        <p:pic>
          <p:nvPicPr>
            <p:cNvPr id="6152" name="Picture 17" descr="OraHealthLogoWe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762000"/>
              <a:ext cx="563562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85800" y="2667000"/>
            <a:ext cx="2895600" cy="1676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132434 SE 27</a:t>
            </a:r>
            <a:r>
              <a:rPr lang="en-US" sz="1400" baseline="30000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Bellevue WA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425-451-9876</a:t>
            </a:r>
            <a:endParaRPr lang="en-US" sz="1400" dirty="0">
              <a:solidFill>
                <a:schemeClr val="tx1">
                  <a:tint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8" descr="Domes_10.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91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raCoatLogoSoloFinal.jpg"/>
          <p:cNvPicPr>
            <a:picLocks noChangeAspect="1"/>
          </p:cNvPicPr>
          <p:nvPr/>
        </p:nvPicPr>
        <p:blipFill>
          <a:blip r:embed="rId4" cstate="print"/>
          <a:srcRect l="21569" t="28788" r="19608" b="57576"/>
          <a:stretch>
            <a:fillRect/>
          </a:stretch>
        </p:blipFill>
        <p:spPr>
          <a:xfrm>
            <a:off x="2667000" y="2895600"/>
            <a:ext cx="5867400" cy="1706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4419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Placing </a:t>
            </a:r>
            <a:r>
              <a:rPr lang="en-US" sz="2800" dirty="0" err="1" smtClean="0">
                <a:latin typeface="+mn-lt"/>
              </a:rPr>
              <a:t>XyliMelts</a:t>
            </a:r>
            <a:r>
              <a:rPr lang="en-US" sz="2800" dirty="0" smtClean="0">
                <a:latin typeface="+mn-lt"/>
              </a:rPr>
              <a:t> discs in the mouth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XyliMelts</a:t>
            </a:r>
            <a:r>
              <a:rPr lang="en-US" dirty="0" smtClean="0"/>
              <a:t>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95800" cy="3611563"/>
          </a:xfrm>
        </p:spPr>
        <p:txBody>
          <a:bodyPr/>
          <a:lstStyle/>
          <a:p>
            <a:r>
              <a:rPr lang="en-US" b="1" dirty="0" smtClean="0"/>
              <a:t>Tan side is adhesive side</a:t>
            </a:r>
          </a:p>
          <a:p>
            <a:r>
              <a:rPr lang="en-US" b="1" dirty="0" smtClean="0"/>
              <a:t>White side contains Xylitol and oral lubricant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4026"/>
            <a:ext cx="2743200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48851" y="2133600"/>
            <a:ext cx="1394749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3048000"/>
            <a:ext cx="30480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place </a:t>
            </a:r>
            <a:r>
              <a:rPr lang="en-US" dirty="0" err="1" smtClean="0"/>
              <a:t>XyliMelts</a:t>
            </a:r>
            <a:r>
              <a:rPr lang="en-US" dirty="0" smtClean="0"/>
              <a:t> disc in mouth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73" y="1335357"/>
            <a:ext cx="5247527" cy="521784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4478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400" b="1" dirty="0" smtClean="0"/>
              <a:t>Place a disc on the gums </a:t>
            </a:r>
            <a:r>
              <a:rPr lang="en-US" sz="2400" b="1" dirty="0" smtClean="0"/>
              <a:t>(gingiva</a:t>
            </a:r>
            <a:r>
              <a:rPr lang="en-US" sz="2400" b="1" smtClean="0"/>
              <a:t>) </a:t>
            </a:r>
            <a:r>
              <a:rPr lang="en-US" sz="2400" b="1" smtClean="0"/>
              <a:t>adjoining a</a:t>
            </a:r>
            <a:r>
              <a:rPr lang="en-US" sz="2400" b="1" smtClean="0"/>
              <a:t> </a:t>
            </a:r>
            <a:r>
              <a:rPr lang="en-US" sz="2400" b="1" dirty="0" smtClean="0"/>
              <a:t>molar, upper or lower, with white side touching your check and the tan (adhesive side) against your gums. Do not move for 10 seconds.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6182" y="2093618"/>
            <a:ext cx="588962" cy="36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1026" idx="2"/>
          </p:cNvCxnSpPr>
          <p:nvPr/>
        </p:nvCxnSpPr>
        <p:spPr>
          <a:xfrm>
            <a:off x="4402726" y="2275681"/>
            <a:ext cx="1464674" cy="2944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3" y="4724400"/>
            <a:ext cx="3603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469280" y="4826638"/>
            <a:ext cx="1312274" cy="219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95800"/>
            <a:ext cx="2849063" cy="15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80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XyliMelts Disc</vt:lpstr>
      <vt:lpstr>How to place XyliMelts disc in mouth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</dc:creator>
  <cp:lastModifiedBy>Dave</cp:lastModifiedBy>
  <cp:revision>40</cp:revision>
  <cp:lastPrinted>2013-12-13T23:31:36Z</cp:lastPrinted>
  <dcterms:created xsi:type="dcterms:W3CDTF">2010-02-25T17:54:17Z</dcterms:created>
  <dcterms:modified xsi:type="dcterms:W3CDTF">2014-05-29T18:58:34Z</dcterms:modified>
</cp:coreProperties>
</file>